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webextensions/webextension1.xml" ContentType="application/vnd.ms-office.webextension+xml"/>
  <Override PartName="/ppt/webextensions/webextension2.xml" ContentType="application/vnd.ms-office.webextension+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webextensions/webextension3.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74" r:id="rId3"/>
    <p:sldId id="287" r:id="rId4"/>
    <p:sldId id="279" r:id="rId5"/>
    <p:sldId id="282" r:id="rId6"/>
    <p:sldId id="257" r:id="rId7"/>
    <p:sldId id="807" r:id="rId8"/>
    <p:sldId id="259" r:id="rId9"/>
    <p:sldId id="284" r:id="rId10"/>
    <p:sldId id="268" r:id="rId11"/>
    <p:sldId id="283" r:id="rId12"/>
    <p:sldId id="285" r:id="rId13"/>
    <p:sldId id="808" r:id="rId14"/>
    <p:sldId id="816" r:id="rId15"/>
    <p:sldId id="817" r:id="rId16"/>
    <p:sldId id="270" r:id="rId17"/>
    <p:sldId id="811" r:id="rId18"/>
    <p:sldId id="812" r:id="rId19"/>
    <p:sldId id="813" r:id="rId20"/>
    <p:sldId id="272" r:id="rId21"/>
    <p:sldId id="815" r:id="rId22"/>
    <p:sldId id="814" r:id="rId23"/>
    <p:sldId id="277"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1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1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accent6">
        <a:alpha val="0"/>
      </a:schemeClr>
    </dgm:fillClrLst>
    <dgm:linClrLst meth="repeat">
      <a:schemeClr val="accent6">
        <a:alpha val="0"/>
      </a:schemeClr>
    </dgm:linClrLst>
    <dgm:effectClrLst/>
    <dgm:txLinClrLst/>
    <dgm:txFillClrLst meth="repeat">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CDA721F1-7DB8-478A-8752-CDB5DEB5B78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B0D4398E-572E-4A27-B160-BC439131E5BB}">
      <dgm:prSet phldrT="[Text]"/>
      <dgm:spPr/>
      <dgm:t>
        <a:bodyPr/>
        <a:lstStyle/>
        <a:p>
          <a:r>
            <a:rPr lang="en-US" dirty="0">
              <a:effectLst/>
              <a:latin typeface="Times New Roman" panose="02020603050405020304" pitchFamily="18" charset="0"/>
              <a:ea typeface="Times New Roman" panose="02020603050405020304" pitchFamily="18" charset="0"/>
            </a:rPr>
            <a:t>Designing a learning system </a:t>
          </a:r>
          <a:endParaRPr lang="en-IN" dirty="0"/>
        </a:p>
      </dgm:t>
    </dgm:pt>
    <dgm:pt modelId="{CA217987-9DC3-4FCC-B1A5-44F5484D3852}" type="parTrans" cxnId="{C42E8CF2-E264-4DC9-97E7-EBF3001007D6}">
      <dgm:prSet/>
      <dgm:spPr/>
      <dgm:t>
        <a:bodyPr/>
        <a:lstStyle/>
        <a:p>
          <a:endParaRPr lang="en-IN"/>
        </a:p>
      </dgm:t>
    </dgm:pt>
    <dgm:pt modelId="{89CB9D6B-F8FC-456D-98F3-DE5B2D925ED4}" type="sibTrans" cxnId="{C42E8CF2-E264-4DC9-97E7-EBF3001007D6}">
      <dgm:prSet/>
      <dgm:spPr/>
      <dgm:t>
        <a:bodyPr/>
        <a:lstStyle/>
        <a:p>
          <a:endParaRPr lang="en-IN"/>
        </a:p>
      </dgm:t>
    </dgm:pt>
    <dgm:pt modelId="{A50F559E-A857-4BFE-A689-5E780A4981CB}">
      <dgm:prSet phldrT="[Text]"/>
      <dgm:spPr/>
      <dgm:t>
        <a:bodyPr/>
        <a:lstStyle/>
        <a:p>
          <a:r>
            <a:rPr lang="en-US">
              <a:effectLst/>
              <a:latin typeface="Times New Roman" panose="02020603050405020304" pitchFamily="18" charset="0"/>
              <a:ea typeface="Times New Roman" panose="02020603050405020304" pitchFamily="18" charset="0"/>
            </a:rPr>
            <a:t>Types of machine learning</a:t>
          </a:r>
          <a:endParaRPr lang="en-IN"/>
        </a:p>
      </dgm:t>
    </dgm:pt>
    <dgm:pt modelId="{E57217E1-A523-4A79-9998-944F26AEEC51}" type="parTrans" cxnId="{AFEB5476-F152-4951-B1F9-8CD70434BA74}">
      <dgm:prSet/>
      <dgm:spPr/>
      <dgm:t>
        <a:bodyPr/>
        <a:lstStyle/>
        <a:p>
          <a:endParaRPr lang="en-IN"/>
        </a:p>
      </dgm:t>
    </dgm:pt>
    <dgm:pt modelId="{E09EB581-1547-4733-A983-E0FD32FE6F02}" type="sibTrans" cxnId="{AFEB5476-F152-4951-B1F9-8CD70434BA74}">
      <dgm:prSet/>
      <dgm:spPr/>
      <dgm:t>
        <a:bodyPr/>
        <a:lstStyle/>
        <a:p>
          <a:endParaRPr lang="en-IN"/>
        </a:p>
      </dgm:t>
    </dgm:pt>
    <dgm:pt modelId="{6FF3C265-34B3-4542-A262-C20979D162AC}">
      <dgm:prSet phldrT="[Text]"/>
      <dgm:spPr/>
      <dgm:t>
        <a:bodyPr/>
        <a:lstStyle/>
        <a:p>
          <a:r>
            <a:rPr lang="en-US" dirty="0">
              <a:effectLst/>
              <a:latin typeface="Times New Roman" panose="02020603050405020304" pitchFamily="18" charset="0"/>
              <a:ea typeface="Times New Roman" panose="02020603050405020304" pitchFamily="18" charset="0"/>
            </a:rPr>
            <a:t>Supervised learning </a:t>
          </a:r>
          <a:endParaRPr lang="en-IN" dirty="0"/>
        </a:p>
      </dgm:t>
    </dgm:pt>
    <dgm:pt modelId="{7C3A33A2-1F27-4486-B008-3714466B245D}" type="parTrans" cxnId="{69D3C174-16BE-4AA7-807E-5BE42AFCCC8C}">
      <dgm:prSet/>
      <dgm:spPr/>
      <dgm:t>
        <a:bodyPr/>
        <a:lstStyle/>
        <a:p>
          <a:endParaRPr lang="en-IN"/>
        </a:p>
      </dgm:t>
    </dgm:pt>
    <dgm:pt modelId="{4F966649-2EF9-4BFC-9A4C-FA2AD4CF7F7E}" type="sibTrans" cxnId="{69D3C174-16BE-4AA7-807E-5BE42AFCCC8C}">
      <dgm:prSet/>
      <dgm:spPr/>
      <dgm:t>
        <a:bodyPr/>
        <a:lstStyle/>
        <a:p>
          <a:endParaRPr lang="en-IN"/>
        </a:p>
      </dgm:t>
    </dgm:pt>
    <dgm:pt modelId="{9AF68043-5072-44DC-B4F1-9D769E41BFE3}">
      <dgm:prSet/>
      <dgm:spPr/>
      <dgm:t>
        <a:bodyPr/>
        <a:lstStyle/>
        <a:p>
          <a:r>
            <a:rPr lang="en-US" dirty="0">
              <a:effectLst/>
              <a:latin typeface="Times New Roman" panose="02020603050405020304" pitchFamily="18" charset="0"/>
              <a:ea typeface="Times New Roman" panose="02020603050405020304" pitchFamily="18" charset="0"/>
            </a:rPr>
            <a:t>Unsupervised learning </a:t>
          </a:r>
          <a:endParaRPr lang="en-IN" dirty="0"/>
        </a:p>
      </dgm:t>
    </dgm:pt>
    <dgm:pt modelId="{72B2E648-F630-44C6-A2C8-9A84EB9A5192}" type="parTrans" cxnId="{F1F33E05-E4B8-49A3-A009-E1F4BF40EC92}">
      <dgm:prSet/>
      <dgm:spPr/>
      <dgm:t>
        <a:bodyPr/>
        <a:lstStyle/>
        <a:p>
          <a:endParaRPr lang="en-IN"/>
        </a:p>
      </dgm:t>
    </dgm:pt>
    <dgm:pt modelId="{FB9EF66F-AB5B-4E86-B937-446976248D26}" type="sibTrans" cxnId="{F1F33E05-E4B8-49A3-A009-E1F4BF40EC92}">
      <dgm:prSet/>
      <dgm:spPr/>
      <dgm:t>
        <a:bodyPr/>
        <a:lstStyle/>
        <a:p>
          <a:endParaRPr lang="en-IN"/>
        </a:p>
      </dgm:t>
    </dgm:pt>
    <dgm:pt modelId="{92A238D8-2156-484A-85B6-696CCF3771EF}">
      <dgm:prSet/>
      <dgm:spPr/>
      <dgm:t>
        <a:bodyPr/>
        <a:lstStyle/>
        <a:p>
          <a:r>
            <a:rPr lang="en-US" dirty="0"/>
            <a:t>Reinforcement Learning</a:t>
          </a:r>
          <a:endParaRPr lang="en-IN" dirty="0"/>
        </a:p>
      </dgm:t>
    </dgm:pt>
    <dgm:pt modelId="{F88513E2-B4D5-4DDE-881A-9D5ED4D2FBA0}" type="parTrans" cxnId="{A04789F6-A301-4D38-B0D6-09ACACD79AB1}">
      <dgm:prSet/>
      <dgm:spPr/>
      <dgm:t>
        <a:bodyPr/>
        <a:lstStyle/>
        <a:p>
          <a:endParaRPr lang="en-IN"/>
        </a:p>
      </dgm:t>
    </dgm:pt>
    <dgm:pt modelId="{05258CB5-B839-427C-BC92-C9805E4A49A7}" type="sibTrans" cxnId="{A04789F6-A301-4D38-B0D6-09ACACD79AB1}">
      <dgm:prSet/>
      <dgm:spPr/>
      <dgm:t>
        <a:bodyPr/>
        <a:lstStyle/>
        <a:p>
          <a:endParaRPr lang="en-IN"/>
        </a:p>
      </dgm:t>
    </dgm:pt>
    <dgm:pt modelId="{3BC80432-CA7E-4A9C-BFF6-C0568B80BFDE}" type="pres">
      <dgm:prSet presAssocID="{CDA721F1-7DB8-478A-8752-CDB5DEB5B785}" presName="Name0" presStyleCnt="0">
        <dgm:presLayoutVars>
          <dgm:chMax val="7"/>
          <dgm:chPref val="7"/>
          <dgm:dir/>
        </dgm:presLayoutVars>
      </dgm:prSet>
      <dgm:spPr/>
    </dgm:pt>
    <dgm:pt modelId="{B37E1396-983D-42A8-B60F-BD8AB5C8562E}" type="pres">
      <dgm:prSet presAssocID="{CDA721F1-7DB8-478A-8752-CDB5DEB5B785}" presName="Name1" presStyleCnt="0"/>
      <dgm:spPr/>
    </dgm:pt>
    <dgm:pt modelId="{4CABF450-D781-4B9C-B061-3556A1D2B29C}" type="pres">
      <dgm:prSet presAssocID="{CDA721F1-7DB8-478A-8752-CDB5DEB5B785}" presName="cycle" presStyleCnt="0"/>
      <dgm:spPr/>
    </dgm:pt>
    <dgm:pt modelId="{99CE6AC5-497B-4B85-85D5-878318798FB8}" type="pres">
      <dgm:prSet presAssocID="{CDA721F1-7DB8-478A-8752-CDB5DEB5B785}" presName="srcNode" presStyleLbl="node1" presStyleIdx="0" presStyleCnt="5"/>
      <dgm:spPr/>
    </dgm:pt>
    <dgm:pt modelId="{9F392BE5-3DF7-4F75-AB07-64A7E428F122}" type="pres">
      <dgm:prSet presAssocID="{CDA721F1-7DB8-478A-8752-CDB5DEB5B785}" presName="conn" presStyleLbl="parChTrans1D2" presStyleIdx="0" presStyleCnt="1"/>
      <dgm:spPr/>
    </dgm:pt>
    <dgm:pt modelId="{F6E4A67F-457D-488E-8DA8-F145C62F7B3E}" type="pres">
      <dgm:prSet presAssocID="{CDA721F1-7DB8-478A-8752-CDB5DEB5B785}" presName="extraNode" presStyleLbl="node1" presStyleIdx="0" presStyleCnt="5"/>
      <dgm:spPr/>
    </dgm:pt>
    <dgm:pt modelId="{351CCC09-714B-4901-955F-B2F55BC3CA35}" type="pres">
      <dgm:prSet presAssocID="{CDA721F1-7DB8-478A-8752-CDB5DEB5B785}" presName="dstNode" presStyleLbl="node1" presStyleIdx="0" presStyleCnt="5"/>
      <dgm:spPr/>
    </dgm:pt>
    <dgm:pt modelId="{4C876C78-1A0D-4084-9749-9B3E2E20F300}" type="pres">
      <dgm:prSet presAssocID="{B0D4398E-572E-4A27-B160-BC439131E5BB}" presName="text_1" presStyleLbl="node1" presStyleIdx="0" presStyleCnt="5">
        <dgm:presLayoutVars>
          <dgm:bulletEnabled val="1"/>
        </dgm:presLayoutVars>
      </dgm:prSet>
      <dgm:spPr/>
    </dgm:pt>
    <dgm:pt modelId="{661BF0AD-8AAB-48FA-AAD2-9E5D4ABCFAF3}" type="pres">
      <dgm:prSet presAssocID="{B0D4398E-572E-4A27-B160-BC439131E5BB}" presName="accent_1" presStyleCnt="0"/>
      <dgm:spPr/>
    </dgm:pt>
    <dgm:pt modelId="{A305A563-AA17-46E1-AE43-08B504437B53}" type="pres">
      <dgm:prSet presAssocID="{B0D4398E-572E-4A27-B160-BC439131E5BB}" presName="accentRepeatNode" presStyleLbl="solidFgAcc1" presStyleIdx="0" presStyleCnt="5"/>
      <dgm:spPr/>
    </dgm:pt>
    <dgm:pt modelId="{C7E5BD8C-ED96-46F2-ACF0-B37E34077738}" type="pres">
      <dgm:prSet presAssocID="{A50F559E-A857-4BFE-A689-5E780A4981CB}" presName="text_2" presStyleLbl="node1" presStyleIdx="1" presStyleCnt="5">
        <dgm:presLayoutVars>
          <dgm:bulletEnabled val="1"/>
        </dgm:presLayoutVars>
      </dgm:prSet>
      <dgm:spPr/>
    </dgm:pt>
    <dgm:pt modelId="{D0A1FFD5-6F2E-405E-ABA4-AC2D0AF742D6}" type="pres">
      <dgm:prSet presAssocID="{A50F559E-A857-4BFE-A689-5E780A4981CB}" presName="accent_2" presStyleCnt="0"/>
      <dgm:spPr/>
    </dgm:pt>
    <dgm:pt modelId="{A0E3BED0-3DD2-4670-B8DB-B1E273AC801C}" type="pres">
      <dgm:prSet presAssocID="{A50F559E-A857-4BFE-A689-5E780A4981CB}" presName="accentRepeatNode" presStyleLbl="solidFgAcc1" presStyleIdx="1" presStyleCnt="5"/>
      <dgm:spPr/>
    </dgm:pt>
    <dgm:pt modelId="{411702F0-37C2-47D5-961C-2DD93FF1D132}" type="pres">
      <dgm:prSet presAssocID="{6FF3C265-34B3-4542-A262-C20979D162AC}" presName="text_3" presStyleLbl="node1" presStyleIdx="2" presStyleCnt="5">
        <dgm:presLayoutVars>
          <dgm:bulletEnabled val="1"/>
        </dgm:presLayoutVars>
      </dgm:prSet>
      <dgm:spPr/>
    </dgm:pt>
    <dgm:pt modelId="{6B195345-1D14-44B5-99CE-C84CEB04F36E}" type="pres">
      <dgm:prSet presAssocID="{6FF3C265-34B3-4542-A262-C20979D162AC}" presName="accent_3" presStyleCnt="0"/>
      <dgm:spPr/>
    </dgm:pt>
    <dgm:pt modelId="{EA48EDD7-A9E4-4032-ACBA-76896F4A9D97}" type="pres">
      <dgm:prSet presAssocID="{6FF3C265-34B3-4542-A262-C20979D162AC}" presName="accentRepeatNode" presStyleLbl="solidFgAcc1" presStyleIdx="2" presStyleCnt="5"/>
      <dgm:spPr/>
    </dgm:pt>
    <dgm:pt modelId="{2308EA50-207E-4791-9278-AD350EBF3560}" type="pres">
      <dgm:prSet presAssocID="{9AF68043-5072-44DC-B4F1-9D769E41BFE3}" presName="text_4" presStyleLbl="node1" presStyleIdx="3" presStyleCnt="5">
        <dgm:presLayoutVars>
          <dgm:bulletEnabled val="1"/>
        </dgm:presLayoutVars>
      </dgm:prSet>
      <dgm:spPr/>
    </dgm:pt>
    <dgm:pt modelId="{C3588E0A-DC66-4702-926A-7C78D95A5084}" type="pres">
      <dgm:prSet presAssocID="{9AF68043-5072-44DC-B4F1-9D769E41BFE3}" presName="accent_4" presStyleCnt="0"/>
      <dgm:spPr/>
    </dgm:pt>
    <dgm:pt modelId="{34B08BE3-1C48-4619-9925-35F8DFFCFEDE}" type="pres">
      <dgm:prSet presAssocID="{9AF68043-5072-44DC-B4F1-9D769E41BFE3}" presName="accentRepeatNode" presStyleLbl="solidFgAcc1" presStyleIdx="3" presStyleCnt="5"/>
      <dgm:spPr/>
    </dgm:pt>
    <dgm:pt modelId="{BA5C5DB6-057C-49CC-B049-D702F8CA51A2}" type="pres">
      <dgm:prSet presAssocID="{92A238D8-2156-484A-85B6-696CCF3771EF}" presName="text_5" presStyleLbl="node1" presStyleIdx="4" presStyleCnt="5">
        <dgm:presLayoutVars>
          <dgm:bulletEnabled val="1"/>
        </dgm:presLayoutVars>
      </dgm:prSet>
      <dgm:spPr/>
    </dgm:pt>
    <dgm:pt modelId="{A618E0DA-2A4F-4E9A-B100-EF3E5CDC709F}" type="pres">
      <dgm:prSet presAssocID="{92A238D8-2156-484A-85B6-696CCF3771EF}" presName="accent_5" presStyleCnt="0"/>
      <dgm:spPr/>
    </dgm:pt>
    <dgm:pt modelId="{F2B32089-F616-41CB-AE99-29AE5BA085D6}" type="pres">
      <dgm:prSet presAssocID="{92A238D8-2156-484A-85B6-696CCF3771EF}" presName="accentRepeatNode" presStyleLbl="solidFgAcc1" presStyleIdx="4" presStyleCnt="5"/>
      <dgm:spPr/>
    </dgm:pt>
  </dgm:ptLst>
  <dgm:cxnLst>
    <dgm:cxn modelId="{F1F33E05-E4B8-49A3-A009-E1F4BF40EC92}" srcId="{CDA721F1-7DB8-478A-8752-CDB5DEB5B785}" destId="{9AF68043-5072-44DC-B4F1-9D769E41BFE3}" srcOrd="3" destOrd="0" parTransId="{72B2E648-F630-44C6-A2C8-9A84EB9A5192}" sibTransId="{FB9EF66F-AB5B-4E86-B937-446976248D26}"/>
    <dgm:cxn modelId="{7BF4D92E-163F-4B65-86B0-A1F7D3211E7D}" type="presOf" srcId="{89CB9D6B-F8FC-456D-98F3-DE5B2D925ED4}" destId="{9F392BE5-3DF7-4F75-AB07-64A7E428F122}" srcOrd="0" destOrd="0" presId="urn:microsoft.com/office/officeart/2008/layout/VerticalCurvedList"/>
    <dgm:cxn modelId="{87850336-D8F7-4DB3-98D9-7B025DD986E0}" type="presOf" srcId="{9AF68043-5072-44DC-B4F1-9D769E41BFE3}" destId="{2308EA50-207E-4791-9278-AD350EBF3560}" srcOrd="0" destOrd="0" presId="urn:microsoft.com/office/officeart/2008/layout/VerticalCurvedList"/>
    <dgm:cxn modelId="{998C7D60-0726-4C2F-B0CF-BB0A1CA695A6}" type="presOf" srcId="{92A238D8-2156-484A-85B6-696CCF3771EF}" destId="{BA5C5DB6-057C-49CC-B049-D702F8CA51A2}" srcOrd="0" destOrd="0" presId="urn:microsoft.com/office/officeart/2008/layout/VerticalCurvedList"/>
    <dgm:cxn modelId="{69D3C174-16BE-4AA7-807E-5BE42AFCCC8C}" srcId="{CDA721F1-7DB8-478A-8752-CDB5DEB5B785}" destId="{6FF3C265-34B3-4542-A262-C20979D162AC}" srcOrd="2" destOrd="0" parTransId="{7C3A33A2-1F27-4486-B008-3714466B245D}" sibTransId="{4F966649-2EF9-4BFC-9A4C-FA2AD4CF7F7E}"/>
    <dgm:cxn modelId="{AFEB5476-F152-4951-B1F9-8CD70434BA74}" srcId="{CDA721F1-7DB8-478A-8752-CDB5DEB5B785}" destId="{A50F559E-A857-4BFE-A689-5E780A4981CB}" srcOrd="1" destOrd="0" parTransId="{E57217E1-A523-4A79-9998-944F26AEEC51}" sibTransId="{E09EB581-1547-4733-A983-E0FD32FE6F02}"/>
    <dgm:cxn modelId="{2BB0CC79-7F18-422C-869E-FF9CD3AC6C70}" type="presOf" srcId="{A50F559E-A857-4BFE-A689-5E780A4981CB}" destId="{C7E5BD8C-ED96-46F2-ACF0-B37E34077738}" srcOrd="0" destOrd="0" presId="urn:microsoft.com/office/officeart/2008/layout/VerticalCurvedList"/>
    <dgm:cxn modelId="{813497D4-D462-4421-8FE1-383E73894567}" type="presOf" srcId="{CDA721F1-7DB8-478A-8752-CDB5DEB5B785}" destId="{3BC80432-CA7E-4A9C-BFF6-C0568B80BFDE}" srcOrd="0" destOrd="0" presId="urn:microsoft.com/office/officeart/2008/layout/VerticalCurvedList"/>
    <dgm:cxn modelId="{2732E2D6-3515-4024-A48E-C2D51DD134CF}" type="presOf" srcId="{6FF3C265-34B3-4542-A262-C20979D162AC}" destId="{411702F0-37C2-47D5-961C-2DD93FF1D132}" srcOrd="0" destOrd="0" presId="urn:microsoft.com/office/officeart/2008/layout/VerticalCurvedList"/>
    <dgm:cxn modelId="{C42E8CF2-E264-4DC9-97E7-EBF3001007D6}" srcId="{CDA721F1-7DB8-478A-8752-CDB5DEB5B785}" destId="{B0D4398E-572E-4A27-B160-BC439131E5BB}" srcOrd="0" destOrd="0" parTransId="{CA217987-9DC3-4FCC-B1A5-44F5484D3852}" sibTransId="{89CB9D6B-F8FC-456D-98F3-DE5B2D925ED4}"/>
    <dgm:cxn modelId="{A04789F6-A301-4D38-B0D6-09ACACD79AB1}" srcId="{CDA721F1-7DB8-478A-8752-CDB5DEB5B785}" destId="{92A238D8-2156-484A-85B6-696CCF3771EF}" srcOrd="4" destOrd="0" parTransId="{F88513E2-B4D5-4DDE-881A-9D5ED4D2FBA0}" sibTransId="{05258CB5-B839-427C-BC92-C9805E4A49A7}"/>
    <dgm:cxn modelId="{A2BA2CFA-E640-4FC7-A2DA-42F0E6E3B736}" type="presOf" srcId="{B0D4398E-572E-4A27-B160-BC439131E5BB}" destId="{4C876C78-1A0D-4084-9749-9B3E2E20F300}" srcOrd="0" destOrd="0" presId="urn:microsoft.com/office/officeart/2008/layout/VerticalCurvedList"/>
    <dgm:cxn modelId="{586EE39A-0820-4BEE-97B9-72EEAE16E706}" type="presParOf" srcId="{3BC80432-CA7E-4A9C-BFF6-C0568B80BFDE}" destId="{B37E1396-983D-42A8-B60F-BD8AB5C8562E}" srcOrd="0" destOrd="0" presId="urn:microsoft.com/office/officeart/2008/layout/VerticalCurvedList"/>
    <dgm:cxn modelId="{46BE30A1-EB3E-4A15-80B8-0569EEE0ACBD}" type="presParOf" srcId="{B37E1396-983D-42A8-B60F-BD8AB5C8562E}" destId="{4CABF450-D781-4B9C-B061-3556A1D2B29C}" srcOrd="0" destOrd="0" presId="urn:microsoft.com/office/officeart/2008/layout/VerticalCurvedList"/>
    <dgm:cxn modelId="{AEA51B81-B448-493C-A433-A4892962BB42}" type="presParOf" srcId="{4CABF450-D781-4B9C-B061-3556A1D2B29C}" destId="{99CE6AC5-497B-4B85-85D5-878318798FB8}" srcOrd="0" destOrd="0" presId="urn:microsoft.com/office/officeart/2008/layout/VerticalCurvedList"/>
    <dgm:cxn modelId="{EA3F32D8-4590-43E2-A9EF-9C52E511E9DE}" type="presParOf" srcId="{4CABF450-D781-4B9C-B061-3556A1D2B29C}" destId="{9F392BE5-3DF7-4F75-AB07-64A7E428F122}" srcOrd="1" destOrd="0" presId="urn:microsoft.com/office/officeart/2008/layout/VerticalCurvedList"/>
    <dgm:cxn modelId="{B2EE0CA8-5F72-4244-84E4-B67823A1863B}" type="presParOf" srcId="{4CABF450-D781-4B9C-B061-3556A1D2B29C}" destId="{F6E4A67F-457D-488E-8DA8-F145C62F7B3E}" srcOrd="2" destOrd="0" presId="urn:microsoft.com/office/officeart/2008/layout/VerticalCurvedList"/>
    <dgm:cxn modelId="{65DBB0FD-8610-4D6D-B0C5-D307D46AEE34}" type="presParOf" srcId="{4CABF450-D781-4B9C-B061-3556A1D2B29C}" destId="{351CCC09-714B-4901-955F-B2F55BC3CA35}" srcOrd="3" destOrd="0" presId="urn:microsoft.com/office/officeart/2008/layout/VerticalCurvedList"/>
    <dgm:cxn modelId="{BA3E3087-C58F-4F14-BBE1-4C2371D12039}" type="presParOf" srcId="{B37E1396-983D-42A8-B60F-BD8AB5C8562E}" destId="{4C876C78-1A0D-4084-9749-9B3E2E20F300}" srcOrd="1" destOrd="0" presId="urn:microsoft.com/office/officeart/2008/layout/VerticalCurvedList"/>
    <dgm:cxn modelId="{965699BC-23E2-43EC-A17F-2257A856DAEF}" type="presParOf" srcId="{B37E1396-983D-42A8-B60F-BD8AB5C8562E}" destId="{661BF0AD-8AAB-48FA-AAD2-9E5D4ABCFAF3}" srcOrd="2" destOrd="0" presId="urn:microsoft.com/office/officeart/2008/layout/VerticalCurvedList"/>
    <dgm:cxn modelId="{A0E8C9E5-B73B-4E8F-BE39-FD8F9AEEBDA7}" type="presParOf" srcId="{661BF0AD-8AAB-48FA-AAD2-9E5D4ABCFAF3}" destId="{A305A563-AA17-46E1-AE43-08B504437B53}" srcOrd="0" destOrd="0" presId="urn:microsoft.com/office/officeart/2008/layout/VerticalCurvedList"/>
    <dgm:cxn modelId="{88170AA4-C606-4386-89A7-F0C0994C4776}" type="presParOf" srcId="{B37E1396-983D-42A8-B60F-BD8AB5C8562E}" destId="{C7E5BD8C-ED96-46F2-ACF0-B37E34077738}" srcOrd="3" destOrd="0" presId="urn:microsoft.com/office/officeart/2008/layout/VerticalCurvedList"/>
    <dgm:cxn modelId="{9B7E2F17-104C-4F86-B9B9-8032A9AC7541}" type="presParOf" srcId="{B37E1396-983D-42A8-B60F-BD8AB5C8562E}" destId="{D0A1FFD5-6F2E-405E-ABA4-AC2D0AF742D6}" srcOrd="4" destOrd="0" presId="urn:microsoft.com/office/officeart/2008/layout/VerticalCurvedList"/>
    <dgm:cxn modelId="{4296331B-BAF1-46C5-8288-6995B80E372B}" type="presParOf" srcId="{D0A1FFD5-6F2E-405E-ABA4-AC2D0AF742D6}" destId="{A0E3BED0-3DD2-4670-B8DB-B1E273AC801C}" srcOrd="0" destOrd="0" presId="urn:microsoft.com/office/officeart/2008/layout/VerticalCurvedList"/>
    <dgm:cxn modelId="{B1FAC5AC-E411-4746-AD02-FE0FDE671AA9}" type="presParOf" srcId="{B37E1396-983D-42A8-B60F-BD8AB5C8562E}" destId="{411702F0-37C2-47D5-961C-2DD93FF1D132}" srcOrd="5" destOrd="0" presId="urn:microsoft.com/office/officeart/2008/layout/VerticalCurvedList"/>
    <dgm:cxn modelId="{20E71F22-C50F-4758-A896-9E10044109C1}" type="presParOf" srcId="{B37E1396-983D-42A8-B60F-BD8AB5C8562E}" destId="{6B195345-1D14-44B5-99CE-C84CEB04F36E}" srcOrd="6" destOrd="0" presId="urn:microsoft.com/office/officeart/2008/layout/VerticalCurvedList"/>
    <dgm:cxn modelId="{D28B2B7F-287C-423F-ABA2-08F84673121C}" type="presParOf" srcId="{6B195345-1D14-44B5-99CE-C84CEB04F36E}" destId="{EA48EDD7-A9E4-4032-ACBA-76896F4A9D97}" srcOrd="0" destOrd="0" presId="urn:microsoft.com/office/officeart/2008/layout/VerticalCurvedList"/>
    <dgm:cxn modelId="{D8B12A39-7DBC-42BD-BFFD-83CA05A06442}" type="presParOf" srcId="{B37E1396-983D-42A8-B60F-BD8AB5C8562E}" destId="{2308EA50-207E-4791-9278-AD350EBF3560}" srcOrd="7" destOrd="0" presId="urn:microsoft.com/office/officeart/2008/layout/VerticalCurvedList"/>
    <dgm:cxn modelId="{629074E3-2DA3-4E1C-8971-043744151BE6}" type="presParOf" srcId="{B37E1396-983D-42A8-B60F-BD8AB5C8562E}" destId="{C3588E0A-DC66-4702-926A-7C78D95A5084}" srcOrd="8" destOrd="0" presId="urn:microsoft.com/office/officeart/2008/layout/VerticalCurvedList"/>
    <dgm:cxn modelId="{13FAB72B-B83E-433B-B81F-23FCC4D1BE84}" type="presParOf" srcId="{C3588E0A-DC66-4702-926A-7C78D95A5084}" destId="{34B08BE3-1C48-4619-9925-35F8DFFCFEDE}" srcOrd="0" destOrd="0" presId="urn:microsoft.com/office/officeart/2008/layout/VerticalCurvedList"/>
    <dgm:cxn modelId="{F45A50FB-7F48-4478-A868-4BBFBF87242B}" type="presParOf" srcId="{B37E1396-983D-42A8-B60F-BD8AB5C8562E}" destId="{BA5C5DB6-057C-49CC-B049-D702F8CA51A2}" srcOrd="9" destOrd="0" presId="urn:microsoft.com/office/officeart/2008/layout/VerticalCurvedList"/>
    <dgm:cxn modelId="{C007B071-DA65-433E-A391-C560BABD6BC7}" type="presParOf" srcId="{B37E1396-983D-42A8-B60F-BD8AB5C8562E}" destId="{A618E0DA-2A4F-4E9A-B100-EF3E5CDC709F}" srcOrd="10" destOrd="0" presId="urn:microsoft.com/office/officeart/2008/layout/VerticalCurvedList"/>
    <dgm:cxn modelId="{F83CB9FC-DAC8-48CB-8E71-FA1D66AF046C}" type="presParOf" srcId="{A618E0DA-2A4F-4E9A-B100-EF3E5CDC709F}" destId="{F2B32089-F616-41CB-AE99-29AE5BA085D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68C0FF-B2B7-4B03-BB72-C25D8CA3C933}" type="doc">
      <dgm:prSet loTypeId="urn:microsoft.com/office/officeart/2005/8/layout/default" loCatId="list" qsTypeId="urn:microsoft.com/office/officeart/2005/8/quickstyle/simple1" qsCatId="simple" csTypeId="urn:microsoft.com/office/officeart/2005/8/colors/accent5_2" csCatId="accent5" phldr="1"/>
      <dgm:spPr/>
      <dgm:t>
        <a:bodyPr/>
        <a:lstStyle/>
        <a:p>
          <a:endParaRPr lang="en-US"/>
        </a:p>
      </dgm:t>
    </dgm:pt>
    <dgm:pt modelId="{F531B813-339B-4FB0-BA05-0AEA53206B15}">
      <dgm:prSet custT="1"/>
      <dgm:spPr/>
      <dgm:t>
        <a:bodyPr/>
        <a:lstStyle/>
        <a:p>
          <a:r>
            <a:rPr lang="en-IN" sz="1400" dirty="0">
              <a:solidFill>
                <a:schemeClr val="tx1"/>
              </a:solidFill>
            </a:rPr>
            <a:t>In the real world, we are surrounded by humans who can learn everything from their experiences with their learning capability, and we have computers or machines which work on our instructions. </a:t>
          </a:r>
          <a:endParaRPr lang="en-US" sz="1400" dirty="0">
            <a:solidFill>
              <a:schemeClr val="tx1"/>
            </a:solidFill>
          </a:endParaRPr>
        </a:p>
      </dgm:t>
    </dgm:pt>
    <dgm:pt modelId="{5AD14541-72A6-46EB-8AD6-61F8720F8A50}" type="parTrans" cxnId="{7BBD34E9-E028-4A14-A0BA-A12AC10D5FEB}">
      <dgm:prSet/>
      <dgm:spPr/>
      <dgm:t>
        <a:bodyPr/>
        <a:lstStyle/>
        <a:p>
          <a:endParaRPr lang="en-US" sz="1400">
            <a:solidFill>
              <a:schemeClr val="tx1"/>
            </a:solidFill>
          </a:endParaRPr>
        </a:p>
      </dgm:t>
    </dgm:pt>
    <dgm:pt modelId="{AB5C3687-82EF-442C-A62E-0E9B8D1CA4F6}" type="sibTrans" cxnId="{7BBD34E9-E028-4A14-A0BA-A12AC10D5FEB}">
      <dgm:prSet/>
      <dgm:spPr/>
      <dgm:t>
        <a:bodyPr/>
        <a:lstStyle/>
        <a:p>
          <a:endParaRPr lang="en-US" sz="1400">
            <a:solidFill>
              <a:schemeClr val="tx1"/>
            </a:solidFill>
          </a:endParaRPr>
        </a:p>
      </dgm:t>
    </dgm:pt>
    <dgm:pt modelId="{7513875E-B4D7-4240-B9F7-3388C503D98E}">
      <dgm:prSet custT="1"/>
      <dgm:spPr/>
      <dgm:t>
        <a:bodyPr/>
        <a:lstStyle/>
        <a:p>
          <a:r>
            <a:rPr lang="en-IN" sz="1400" dirty="0">
              <a:solidFill>
                <a:schemeClr val="tx1"/>
              </a:solidFill>
            </a:rPr>
            <a:t>But can a machine also learn from experiences or past data like a human does? So here comes the role of </a:t>
          </a:r>
          <a:r>
            <a:rPr lang="en-IN" sz="1400" b="1" dirty="0">
              <a:solidFill>
                <a:schemeClr val="tx1"/>
              </a:solidFill>
            </a:rPr>
            <a:t>Machine Learning.</a:t>
          </a:r>
          <a:endParaRPr lang="en-US" sz="1400" dirty="0">
            <a:solidFill>
              <a:schemeClr val="tx1"/>
            </a:solidFill>
          </a:endParaRPr>
        </a:p>
      </dgm:t>
    </dgm:pt>
    <dgm:pt modelId="{3D2E2170-384A-4721-85BC-C8B6470FCD39}" type="parTrans" cxnId="{2645D671-54D1-464D-AB74-E2F16D8FC827}">
      <dgm:prSet/>
      <dgm:spPr/>
      <dgm:t>
        <a:bodyPr/>
        <a:lstStyle/>
        <a:p>
          <a:endParaRPr lang="en-US" sz="1400">
            <a:solidFill>
              <a:schemeClr val="tx1"/>
            </a:solidFill>
          </a:endParaRPr>
        </a:p>
      </dgm:t>
    </dgm:pt>
    <dgm:pt modelId="{0BC663FD-0706-4F00-A885-21364669886F}" type="sibTrans" cxnId="{2645D671-54D1-464D-AB74-E2F16D8FC827}">
      <dgm:prSet/>
      <dgm:spPr/>
      <dgm:t>
        <a:bodyPr/>
        <a:lstStyle/>
        <a:p>
          <a:endParaRPr lang="en-US" sz="1400">
            <a:solidFill>
              <a:schemeClr val="tx1"/>
            </a:solidFill>
          </a:endParaRPr>
        </a:p>
      </dgm:t>
    </dgm:pt>
    <dgm:pt modelId="{9F8F9020-41A9-485C-A290-3B6299C9DB44}">
      <dgm:prSet custT="1"/>
      <dgm:spPr/>
      <dgm:t>
        <a:bodyPr/>
        <a:lstStyle/>
        <a:p>
          <a:r>
            <a:rPr lang="en-IN" sz="1400">
              <a:solidFill>
                <a:schemeClr val="tx1"/>
              </a:solidFill>
            </a:rPr>
            <a:t>Machine Learning is a subset of </a:t>
          </a:r>
          <a:r>
            <a:rPr lang="en-IN" sz="1400" b="1">
              <a:solidFill>
                <a:schemeClr val="tx1"/>
              </a:solidFill>
            </a:rPr>
            <a:t>artificial intelligence</a:t>
          </a:r>
          <a:r>
            <a:rPr lang="en-IN" sz="1400">
              <a:solidFill>
                <a:schemeClr val="tx1"/>
              </a:solidFill>
            </a:rPr>
            <a:t> that is mainly concerned with the development of algorithms which allow a computer to learn from the data and past experiences on their own. </a:t>
          </a:r>
          <a:endParaRPr lang="en-US" sz="1400">
            <a:solidFill>
              <a:schemeClr val="tx1"/>
            </a:solidFill>
          </a:endParaRPr>
        </a:p>
      </dgm:t>
    </dgm:pt>
    <dgm:pt modelId="{1132F95C-A0D9-47C9-844D-F94FAF609C07}" type="parTrans" cxnId="{ACB4BF70-F76F-49E5-A140-216FCE96C19F}">
      <dgm:prSet/>
      <dgm:spPr/>
      <dgm:t>
        <a:bodyPr/>
        <a:lstStyle/>
        <a:p>
          <a:endParaRPr lang="en-US" sz="1400">
            <a:solidFill>
              <a:schemeClr val="tx1"/>
            </a:solidFill>
          </a:endParaRPr>
        </a:p>
      </dgm:t>
    </dgm:pt>
    <dgm:pt modelId="{9182BDB7-4B61-410E-B494-74A04D47B709}" type="sibTrans" cxnId="{ACB4BF70-F76F-49E5-A140-216FCE96C19F}">
      <dgm:prSet/>
      <dgm:spPr/>
      <dgm:t>
        <a:bodyPr/>
        <a:lstStyle/>
        <a:p>
          <a:endParaRPr lang="en-US" sz="1400">
            <a:solidFill>
              <a:schemeClr val="tx1"/>
            </a:solidFill>
          </a:endParaRPr>
        </a:p>
      </dgm:t>
    </dgm:pt>
    <dgm:pt modelId="{12C20395-65FF-4726-BCEC-2432EA193C4B}" type="pres">
      <dgm:prSet presAssocID="{6068C0FF-B2B7-4B03-BB72-C25D8CA3C933}" presName="diagram" presStyleCnt="0">
        <dgm:presLayoutVars>
          <dgm:dir/>
          <dgm:resizeHandles val="exact"/>
        </dgm:presLayoutVars>
      </dgm:prSet>
      <dgm:spPr/>
    </dgm:pt>
    <dgm:pt modelId="{72A396C9-370B-49A2-BECF-0232FBDDD6C1}" type="pres">
      <dgm:prSet presAssocID="{F531B813-339B-4FB0-BA05-0AEA53206B15}" presName="node" presStyleLbl="node1" presStyleIdx="0" presStyleCnt="3">
        <dgm:presLayoutVars>
          <dgm:bulletEnabled val="1"/>
        </dgm:presLayoutVars>
      </dgm:prSet>
      <dgm:spPr/>
    </dgm:pt>
    <dgm:pt modelId="{0F0E8076-D1C4-4FBD-A571-1AD8851EEDE8}" type="pres">
      <dgm:prSet presAssocID="{AB5C3687-82EF-442C-A62E-0E9B8D1CA4F6}" presName="sibTrans" presStyleCnt="0"/>
      <dgm:spPr/>
    </dgm:pt>
    <dgm:pt modelId="{4070FF07-F9EF-4B8B-813A-EEBC8FB6999D}" type="pres">
      <dgm:prSet presAssocID="{7513875E-B4D7-4240-B9F7-3388C503D98E}" presName="node" presStyleLbl="node1" presStyleIdx="1" presStyleCnt="3">
        <dgm:presLayoutVars>
          <dgm:bulletEnabled val="1"/>
        </dgm:presLayoutVars>
      </dgm:prSet>
      <dgm:spPr/>
    </dgm:pt>
    <dgm:pt modelId="{F3CE1B58-7957-4ACC-857F-3033B66BADC6}" type="pres">
      <dgm:prSet presAssocID="{0BC663FD-0706-4F00-A885-21364669886F}" presName="sibTrans" presStyleCnt="0"/>
      <dgm:spPr/>
    </dgm:pt>
    <dgm:pt modelId="{6FFFA9F4-C762-4142-9184-14DFAB9EA14D}" type="pres">
      <dgm:prSet presAssocID="{9F8F9020-41A9-485C-A290-3B6299C9DB44}" presName="node" presStyleLbl="node1" presStyleIdx="2" presStyleCnt="3">
        <dgm:presLayoutVars>
          <dgm:bulletEnabled val="1"/>
        </dgm:presLayoutVars>
      </dgm:prSet>
      <dgm:spPr/>
    </dgm:pt>
  </dgm:ptLst>
  <dgm:cxnLst>
    <dgm:cxn modelId="{F7165A15-37F3-4704-BDFB-240F4994EF8D}" type="presOf" srcId="{7513875E-B4D7-4240-B9F7-3388C503D98E}" destId="{4070FF07-F9EF-4B8B-813A-EEBC8FB6999D}" srcOrd="0" destOrd="0" presId="urn:microsoft.com/office/officeart/2005/8/layout/default"/>
    <dgm:cxn modelId="{3A601D33-B8D9-411E-A7E2-985DFCCCCB60}" type="presOf" srcId="{9F8F9020-41A9-485C-A290-3B6299C9DB44}" destId="{6FFFA9F4-C762-4142-9184-14DFAB9EA14D}" srcOrd="0" destOrd="0" presId="urn:microsoft.com/office/officeart/2005/8/layout/default"/>
    <dgm:cxn modelId="{ACB4BF70-F76F-49E5-A140-216FCE96C19F}" srcId="{6068C0FF-B2B7-4B03-BB72-C25D8CA3C933}" destId="{9F8F9020-41A9-485C-A290-3B6299C9DB44}" srcOrd="2" destOrd="0" parTransId="{1132F95C-A0D9-47C9-844D-F94FAF609C07}" sibTransId="{9182BDB7-4B61-410E-B494-74A04D47B709}"/>
    <dgm:cxn modelId="{2645D671-54D1-464D-AB74-E2F16D8FC827}" srcId="{6068C0FF-B2B7-4B03-BB72-C25D8CA3C933}" destId="{7513875E-B4D7-4240-B9F7-3388C503D98E}" srcOrd="1" destOrd="0" parTransId="{3D2E2170-384A-4721-85BC-C8B6470FCD39}" sibTransId="{0BC663FD-0706-4F00-A885-21364669886F}"/>
    <dgm:cxn modelId="{BBEA9FE1-4C26-466F-A78E-2B78BD95ABD1}" type="presOf" srcId="{F531B813-339B-4FB0-BA05-0AEA53206B15}" destId="{72A396C9-370B-49A2-BECF-0232FBDDD6C1}" srcOrd="0" destOrd="0" presId="urn:microsoft.com/office/officeart/2005/8/layout/default"/>
    <dgm:cxn modelId="{7BBD34E9-E028-4A14-A0BA-A12AC10D5FEB}" srcId="{6068C0FF-B2B7-4B03-BB72-C25D8CA3C933}" destId="{F531B813-339B-4FB0-BA05-0AEA53206B15}" srcOrd="0" destOrd="0" parTransId="{5AD14541-72A6-46EB-8AD6-61F8720F8A50}" sibTransId="{AB5C3687-82EF-442C-A62E-0E9B8D1CA4F6}"/>
    <dgm:cxn modelId="{87DA7EED-9CCC-45D5-946B-E74BBBE7B6E1}" type="presOf" srcId="{6068C0FF-B2B7-4B03-BB72-C25D8CA3C933}" destId="{12C20395-65FF-4726-BCEC-2432EA193C4B}" srcOrd="0" destOrd="0" presId="urn:microsoft.com/office/officeart/2005/8/layout/default"/>
    <dgm:cxn modelId="{AB474084-FBEE-4319-92A0-1FCB0E3AF666}" type="presParOf" srcId="{12C20395-65FF-4726-BCEC-2432EA193C4B}" destId="{72A396C9-370B-49A2-BECF-0232FBDDD6C1}" srcOrd="0" destOrd="0" presId="urn:microsoft.com/office/officeart/2005/8/layout/default"/>
    <dgm:cxn modelId="{0A3B9E44-F8B5-4868-B70E-705501B2FDFB}" type="presParOf" srcId="{12C20395-65FF-4726-BCEC-2432EA193C4B}" destId="{0F0E8076-D1C4-4FBD-A571-1AD8851EEDE8}" srcOrd="1" destOrd="0" presId="urn:microsoft.com/office/officeart/2005/8/layout/default"/>
    <dgm:cxn modelId="{71622592-A0E3-4BFA-BEA6-374639ACF8F6}" type="presParOf" srcId="{12C20395-65FF-4726-BCEC-2432EA193C4B}" destId="{4070FF07-F9EF-4B8B-813A-EEBC8FB6999D}" srcOrd="2" destOrd="0" presId="urn:microsoft.com/office/officeart/2005/8/layout/default"/>
    <dgm:cxn modelId="{70FE5593-E33B-4BC4-A0CD-254814969243}" type="presParOf" srcId="{12C20395-65FF-4726-BCEC-2432EA193C4B}" destId="{F3CE1B58-7957-4ACC-857F-3033B66BADC6}" srcOrd="3" destOrd="0" presId="urn:microsoft.com/office/officeart/2005/8/layout/default"/>
    <dgm:cxn modelId="{21F7F125-3149-41FE-9FBB-46CC5E945F96}" type="presParOf" srcId="{12C20395-65FF-4726-BCEC-2432EA193C4B}" destId="{6FFFA9F4-C762-4142-9184-14DFAB9EA14D}"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B0FC65-3C06-4985-85BB-9708EF8F046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862D79F-A5DE-48DB-89D3-4DDE524208F7}">
      <dgm:prSet custT="1"/>
      <dgm:spPr/>
      <dgm:t>
        <a:bodyPr/>
        <a:lstStyle/>
        <a:p>
          <a:r>
            <a:rPr lang="en-IN" sz="2400" dirty="0"/>
            <a:t>Supervised learning is a type of machine learning method in which we provide sample labelled data to the machine learning system in order to train it, and on that basis, it predicts the output.</a:t>
          </a:r>
          <a:endParaRPr lang="en-US" sz="2400" dirty="0"/>
        </a:p>
      </dgm:t>
    </dgm:pt>
    <dgm:pt modelId="{3C8654DD-8D04-4BFE-80E3-B4789332236C}" type="parTrans" cxnId="{4DAD272F-158C-4104-846C-F2DC85C607F7}">
      <dgm:prSet/>
      <dgm:spPr/>
      <dgm:t>
        <a:bodyPr/>
        <a:lstStyle/>
        <a:p>
          <a:endParaRPr lang="en-US" sz="1600"/>
        </a:p>
      </dgm:t>
    </dgm:pt>
    <dgm:pt modelId="{CF7B9C39-834D-401F-B869-AE910B07BEEF}" type="sibTrans" cxnId="{4DAD272F-158C-4104-846C-F2DC85C607F7}">
      <dgm:prSet/>
      <dgm:spPr/>
      <dgm:t>
        <a:bodyPr/>
        <a:lstStyle/>
        <a:p>
          <a:endParaRPr lang="en-US" sz="1600"/>
        </a:p>
      </dgm:t>
    </dgm:pt>
    <dgm:pt modelId="{6332056C-6336-4AF5-A26A-20666DE72CA4}">
      <dgm:prSet custT="1"/>
      <dgm:spPr/>
      <dgm:t>
        <a:bodyPr/>
        <a:lstStyle/>
        <a:p>
          <a:r>
            <a:rPr lang="en-IN" sz="2000" dirty="0"/>
            <a:t>The system creates a model using labelled data to understand the datasets and learn about each data, once the training and processing are done then we test the model by providing a sample data to check whether it is predicting the exact output or not.</a:t>
          </a:r>
          <a:endParaRPr lang="en-US" sz="2000" dirty="0"/>
        </a:p>
      </dgm:t>
    </dgm:pt>
    <dgm:pt modelId="{B516649C-7682-4C1A-8714-E9930EDF504D}" type="parTrans" cxnId="{B30413D1-E87E-4468-AA7B-8C093E823272}">
      <dgm:prSet/>
      <dgm:spPr/>
      <dgm:t>
        <a:bodyPr/>
        <a:lstStyle/>
        <a:p>
          <a:endParaRPr lang="en-US" sz="1600"/>
        </a:p>
      </dgm:t>
    </dgm:pt>
    <dgm:pt modelId="{1AE161BA-9C18-484B-9299-94B377C2F784}" type="sibTrans" cxnId="{B30413D1-E87E-4468-AA7B-8C093E823272}">
      <dgm:prSet/>
      <dgm:spPr/>
      <dgm:t>
        <a:bodyPr/>
        <a:lstStyle/>
        <a:p>
          <a:endParaRPr lang="en-US" sz="1600"/>
        </a:p>
      </dgm:t>
    </dgm:pt>
    <dgm:pt modelId="{8C1F4FA8-DBE7-4230-9B3C-DEA23D52A000}">
      <dgm:prSet custT="1"/>
      <dgm:spPr/>
      <dgm:t>
        <a:bodyPr/>
        <a:lstStyle/>
        <a:p>
          <a:r>
            <a:rPr lang="en-IN" sz="2400" dirty="0"/>
            <a:t>The goal of supervised learning is to map input data with the output data. </a:t>
          </a:r>
          <a:endParaRPr lang="en-US" sz="2400" dirty="0"/>
        </a:p>
      </dgm:t>
    </dgm:pt>
    <dgm:pt modelId="{C84273BA-B661-4F76-8377-FAA7B7945B73}" type="parTrans" cxnId="{51EDABD1-8393-4B59-A216-CFC5F20CB094}">
      <dgm:prSet/>
      <dgm:spPr/>
      <dgm:t>
        <a:bodyPr/>
        <a:lstStyle/>
        <a:p>
          <a:endParaRPr lang="en-US" sz="1600"/>
        </a:p>
      </dgm:t>
    </dgm:pt>
    <dgm:pt modelId="{DCC1627E-3A01-49A2-B623-B9BEDA3D3E01}" type="sibTrans" cxnId="{51EDABD1-8393-4B59-A216-CFC5F20CB094}">
      <dgm:prSet/>
      <dgm:spPr/>
      <dgm:t>
        <a:bodyPr/>
        <a:lstStyle/>
        <a:p>
          <a:endParaRPr lang="en-US" sz="1600"/>
        </a:p>
      </dgm:t>
    </dgm:pt>
    <dgm:pt modelId="{5679F794-59D0-45CB-A5DE-081EC1F320CF}" type="pres">
      <dgm:prSet presAssocID="{78B0FC65-3C06-4985-85BB-9708EF8F0469}" presName="root" presStyleCnt="0">
        <dgm:presLayoutVars>
          <dgm:dir/>
          <dgm:resizeHandles val="exact"/>
        </dgm:presLayoutVars>
      </dgm:prSet>
      <dgm:spPr/>
    </dgm:pt>
    <dgm:pt modelId="{79B699FD-1E48-4A72-A958-5CE189755BF2}" type="pres">
      <dgm:prSet presAssocID="{7862D79F-A5DE-48DB-89D3-4DDE524208F7}" presName="compNode" presStyleCnt="0"/>
      <dgm:spPr/>
    </dgm:pt>
    <dgm:pt modelId="{BD49ACB2-8A4A-4CA6-96CA-D1AD77C956B1}" type="pres">
      <dgm:prSet presAssocID="{7862D79F-A5DE-48DB-89D3-4DDE524208F7}" presName="bgRect" presStyleLbl="bgShp" presStyleIdx="0" presStyleCnt="3"/>
      <dgm:spPr/>
    </dgm:pt>
    <dgm:pt modelId="{22ECF98C-A85F-4372-99A5-2DD0D5ABD421}" type="pres">
      <dgm:prSet presAssocID="{7862D79F-A5DE-48DB-89D3-4DDE524208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8EA7740-3B72-46EA-9B42-C4D37FA2F936}" type="pres">
      <dgm:prSet presAssocID="{7862D79F-A5DE-48DB-89D3-4DDE524208F7}" presName="spaceRect" presStyleCnt="0"/>
      <dgm:spPr/>
    </dgm:pt>
    <dgm:pt modelId="{DA30F01F-AC38-4845-9B7A-8A1173BA3461}" type="pres">
      <dgm:prSet presAssocID="{7862D79F-A5DE-48DB-89D3-4DDE524208F7}" presName="parTx" presStyleLbl="revTx" presStyleIdx="0" presStyleCnt="3">
        <dgm:presLayoutVars>
          <dgm:chMax val="0"/>
          <dgm:chPref val="0"/>
        </dgm:presLayoutVars>
      </dgm:prSet>
      <dgm:spPr/>
    </dgm:pt>
    <dgm:pt modelId="{45732C53-E128-4527-9E92-E9612F11838E}" type="pres">
      <dgm:prSet presAssocID="{CF7B9C39-834D-401F-B869-AE910B07BEEF}" presName="sibTrans" presStyleCnt="0"/>
      <dgm:spPr/>
    </dgm:pt>
    <dgm:pt modelId="{6A9CA2B0-CEB1-4626-AFDC-AD4F69FE5064}" type="pres">
      <dgm:prSet presAssocID="{6332056C-6336-4AF5-A26A-20666DE72CA4}" presName="compNode" presStyleCnt="0"/>
      <dgm:spPr/>
    </dgm:pt>
    <dgm:pt modelId="{8DEA74B2-4723-49DB-9AA4-EAC13279DDAF}" type="pres">
      <dgm:prSet presAssocID="{6332056C-6336-4AF5-A26A-20666DE72CA4}" presName="bgRect" presStyleLbl="bgShp" presStyleIdx="1" presStyleCnt="3"/>
      <dgm:spPr/>
    </dgm:pt>
    <dgm:pt modelId="{B33F4BCA-5301-4DC6-B853-AB6C55593A53}" type="pres">
      <dgm:prSet presAssocID="{6332056C-6336-4AF5-A26A-20666DE72CA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84AD2A8-483A-4284-AE99-484B42CDCBED}" type="pres">
      <dgm:prSet presAssocID="{6332056C-6336-4AF5-A26A-20666DE72CA4}" presName="spaceRect" presStyleCnt="0"/>
      <dgm:spPr/>
    </dgm:pt>
    <dgm:pt modelId="{01E8420A-59B6-4EE4-9547-D40E2E89BAC3}" type="pres">
      <dgm:prSet presAssocID="{6332056C-6336-4AF5-A26A-20666DE72CA4}" presName="parTx" presStyleLbl="revTx" presStyleIdx="1" presStyleCnt="3">
        <dgm:presLayoutVars>
          <dgm:chMax val="0"/>
          <dgm:chPref val="0"/>
        </dgm:presLayoutVars>
      </dgm:prSet>
      <dgm:spPr/>
    </dgm:pt>
    <dgm:pt modelId="{BF52F508-E04A-4B5A-91E7-7152D73D09FF}" type="pres">
      <dgm:prSet presAssocID="{1AE161BA-9C18-484B-9299-94B377C2F784}" presName="sibTrans" presStyleCnt="0"/>
      <dgm:spPr/>
    </dgm:pt>
    <dgm:pt modelId="{6DEDEAB5-1170-4A42-BA70-9077474C7D1F}" type="pres">
      <dgm:prSet presAssocID="{8C1F4FA8-DBE7-4230-9B3C-DEA23D52A000}" presName="compNode" presStyleCnt="0"/>
      <dgm:spPr/>
    </dgm:pt>
    <dgm:pt modelId="{2D08DE6E-FD7A-48F8-A4CC-0B0913C8BACA}" type="pres">
      <dgm:prSet presAssocID="{8C1F4FA8-DBE7-4230-9B3C-DEA23D52A000}" presName="bgRect" presStyleLbl="bgShp" presStyleIdx="2" presStyleCnt="3"/>
      <dgm:spPr/>
    </dgm:pt>
    <dgm:pt modelId="{D6CC8DEE-4D14-43B7-97C0-88A6A7D211CF}" type="pres">
      <dgm:prSet presAssocID="{8C1F4FA8-DBE7-4230-9B3C-DEA23D52A00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14840211-B1E0-42DC-B8D4-CD59F67A2484}" type="pres">
      <dgm:prSet presAssocID="{8C1F4FA8-DBE7-4230-9B3C-DEA23D52A000}" presName="spaceRect" presStyleCnt="0"/>
      <dgm:spPr/>
    </dgm:pt>
    <dgm:pt modelId="{F11D7992-D05B-40A3-90D2-45D9AE02460B}" type="pres">
      <dgm:prSet presAssocID="{8C1F4FA8-DBE7-4230-9B3C-DEA23D52A000}" presName="parTx" presStyleLbl="revTx" presStyleIdx="2" presStyleCnt="3">
        <dgm:presLayoutVars>
          <dgm:chMax val="0"/>
          <dgm:chPref val="0"/>
        </dgm:presLayoutVars>
      </dgm:prSet>
      <dgm:spPr/>
    </dgm:pt>
  </dgm:ptLst>
  <dgm:cxnLst>
    <dgm:cxn modelId="{4DAD272F-158C-4104-846C-F2DC85C607F7}" srcId="{78B0FC65-3C06-4985-85BB-9708EF8F0469}" destId="{7862D79F-A5DE-48DB-89D3-4DDE524208F7}" srcOrd="0" destOrd="0" parTransId="{3C8654DD-8D04-4BFE-80E3-B4789332236C}" sibTransId="{CF7B9C39-834D-401F-B869-AE910B07BEEF}"/>
    <dgm:cxn modelId="{BB92F736-E8BB-4D02-8267-EF55A0C8C1B4}" type="presOf" srcId="{7862D79F-A5DE-48DB-89D3-4DDE524208F7}" destId="{DA30F01F-AC38-4845-9B7A-8A1173BA3461}" srcOrd="0" destOrd="0" presId="urn:microsoft.com/office/officeart/2018/2/layout/IconVerticalSolidList"/>
    <dgm:cxn modelId="{27B5F64E-D429-49F6-9389-AB67AFA1B8EA}" type="presOf" srcId="{78B0FC65-3C06-4985-85BB-9708EF8F0469}" destId="{5679F794-59D0-45CB-A5DE-081EC1F320CF}" srcOrd="0" destOrd="0" presId="urn:microsoft.com/office/officeart/2018/2/layout/IconVerticalSolidList"/>
    <dgm:cxn modelId="{0DD28A54-A8B5-446E-9737-74CF0618F0A5}" type="presOf" srcId="{8C1F4FA8-DBE7-4230-9B3C-DEA23D52A000}" destId="{F11D7992-D05B-40A3-90D2-45D9AE02460B}" srcOrd="0" destOrd="0" presId="urn:microsoft.com/office/officeart/2018/2/layout/IconVerticalSolidList"/>
    <dgm:cxn modelId="{4F6A54A9-0DBB-4597-82DB-C19C1E064944}" type="presOf" srcId="{6332056C-6336-4AF5-A26A-20666DE72CA4}" destId="{01E8420A-59B6-4EE4-9547-D40E2E89BAC3}" srcOrd="0" destOrd="0" presId="urn:microsoft.com/office/officeart/2018/2/layout/IconVerticalSolidList"/>
    <dgm:cxn modelId="{B30413D1-E87E-4468-AA7B-8C093E823272}" srcId="{78B0FC65-3C06-4985-85BB-9708EF8F0469}" destId="{6332056C-6336-4AF5-A26A-20666DE72CA4}" srcOrd="1" destOrd="0" parTransId="{B516649C-7682-4C1A-8714-E9930EDF504D}" sibTransId="{1AE161BA-9C18-484B-9299-94B377C2F784}"/>
    <dgm:cxn modelId="{51EDABD1-8393-4B59-A216-CFC5F20CB094}" srcId="{78B0FC65-3C06-4985-85BB-9708EF8F0469}" destId="{8C1F4FA8-DBE7-4230-9B3C-DEA23D52A000}" srcOrd="2" destOrd="0" parTransId="{C84273BA-B661-4F76-8377-FAA7B7945B73}" sibTransId="{DCC1627E-3A01-49A2-B623-B9BEDA3D3E01}"/>
    <dgm:cxn modelId="{46D26E91-0D71-4B65-B3EB-64F050E34D53}" type="presParOf" srcId="{5679F794-59D0-45CB-A5DE-081EC1F320CF}" destId="{79B699FD-1E48-4A72-A958-5CE189755BF2}" srcOrd="0" destOrd="0" presId="urn:microsoft.com/office/officeart/2018/2/layout/IconVerticalSolidList"/>
    <dgm:cxn modelId="{15D8AA29-112B-408F-8E72-8EFB63D6279F}" type="presParOf" srcId="{79B699FD-1E48-4A72-A958-5CE189755BF2}" destId="{BD49ACB2-8A4A-4CA6-96CA-D1AD77C956B1}" srcOrd="0" destOrd="0" presId="urn:microsoft.com/office/officeart/2018/2/layout/IconVerticalSolidList"/>
    <dgm:cxn modelId="{3E64E1C2-92E4-4E76-AB1D-084E15BD3BFD}" type="presParOf" srcId="{79B699FD-1E48-4A72-A958-5CE189755BF2}" destId="{22ECF98C-A85F-4372-99A5-2DD0D5ABD421}" srcOrd="1" destOrd="0" presId="urn:microsoft.com/office/officeart/2018/2/layout/IconVerticalSolidList"/>
    <dgm:cxn modelId="{D9C6F665-9814-4CA2-AD09-11ED4CE4B05A}" type="presParOf" srcId="{79B699FD-1E48-4A72-A958-5CE189755BF2}" destId="{B8EA7740-3B72-46EA-9B42-C4D37FA2F936}" srcOrd="2" destOrd="0" presId="urn:microsoft.com/office/officeart/2018/2/layout/IconVerticalSolidList"/>
    <dgm:cxn modelId="{82D67553-3DBB-4CE9-9997-C444D23C411E}" type="presParOf" srcId="{79B699FD-1E48-4A72-A958-5CE189755BF2}" destId="{DA30F01F-AC38-4845-9B7A-8A1173BA3461}" srcOrd="3" destOrd="0" presId="urn:microsoft.com/office/officeart/2018/2/layout/IconVerticalSolidList"/>
    <dgm:cxn modelId="{59D1A0F5-7E3F-43BB-9924-65C3E5F52DCC}" type="presParOf" srcId="{5679F794-59D0-45CB-A5DE-081EC1F320CF}" destId="{45732C53-E128-4527-9E92-E9612F11838E}" srcOrd="1" destOrd="0" presId="urn:microsoft.com/office/officeart/2018/2/layout/IconVerticalSolidList"/>
    <dgm:cxn modelId="{919EAA1A-DB04-4639-BF95-F1D1CE76550E}" type="presParOf" srcId="{5679F794-59D0-45CB-A5DE-081EC1F320CF}" destId="{6A9CA2B0-CEB1-4626-AFDC-AD4F69FE5064}" srcOrd="2" destOrd="0" presId="urn:microsoft.com/office/officeart/2018/2/layout/IconVerticalSolidList"/>
    <dgm:cxn modelId="{89A22EC4-AFCA-4BB6-8348-99F9DB1E4842}" type="presParOf" srcId="{6A9CA2B0-CEB1-4626-AFDC-AD4F69FE5064}" destId="{8DEA74B2-4723-49DB-9AA4-EAC13279DDAF}" srcOrd="0" destOrd="0" presId="urn:microsoft.com/office/officeart/2018/2/layout/IconVerticalSolidList"/>
    <dgm:cxn modelId="{4BEE7B1A-AEDC-4278-9171-9A89128E26B1}" type="presParOf" srcId="{6A9CA2B0-CEB1-4626-AFDC-AD4F69FE5064}" destId="{B33F4BCA-5301-4DC6-B853-AB6C55593A53}" srcOrd="1" destOrd="0" presId="urn:microsoft.com/office/officeart/2018/2/layout/IconVerticalSolidList"/>
    <dgm:cxn modelId="{5346D837-542B-40F7-AEC4-4D54A191AB63}" type="presParOf" srcId="{6A9CA2B0-CEB1-4626-AFDC-AD4F69FE5064}" destId="{984AD2A8-483A-4284-AE99-484B42CDCBED}" srcOrd="2" destOrd="0" presId="urn:microsoft.com/office/officeart/2018/2/layout/IconVerticalSolidList"/>
    <dgm:cxn modelId="{7887F109-963F-4CE1-83D9-C312D055CDF9}" type="presParOf" srcId="{6A9CA2B0-CEB1-4626-AFDC-AD4F69FE5064}" destId="{01E8420A-59B6-4EE4-9547-D40E2E89BAC3}" srcOrd="3" destOrd="0" presId="urn:microsoft.com/office/officeart/2018/2/layout/IconVerticalSolidList"/>
    <dgm:cxn modelId="{0E73DB16-1DD1-4F93-8D26-9F08A5F5B38B}" type="presParOf" srcId="{5679F794-59D0-45CB-A5DE-081EC1F320CF}" destId="{BF52F508-E04A-4B5A-91E7-7152D73D09FF}" srcOrd="3" destOrd="0" presId="urn:microsoft.com/office/officeart/2018/2/layout/IconVerticalSolidList"/>
    <dgm:cxn modelId="{D6FB4A7D-C014-4CBF-9F5E-E28DADB79A7F}" type="presParOf" srcId="{5679F794-59D0-45CB-A5DE-081EC1F320CF}" destId="{6DEDEAB5-1170-4A42-BA70-9077474C7D1F}" srcOrd="4" destOrd="0" presId="urn:microsoft.com/office/officeart/2018/2/layout/IconVerticalSolidList"/>
    <dgm:cxn modelId="{0F880C2C-120B-483E-BEE7-44D7A3A90E34}" type="presParOf" srcId="{6DEDEAB5-1170-4A42-BA70-9077474C7D1F}" destId="{2D08DE6E-FD7A-48F8-A4CC-0B0913C8BACA}" srcOrd="0" destOrd="0" presId="urn:microsoft.com/office/officeart/2018/2/layout/IconVerticalSolidList"/>
    <dgm:cxn modelId="{7714E530-4024-4AD6-9A2F-4A08D52B2BD7}" type="presParOf" srcId="{6DEDEAB5-1170-4A42-BA70-9077474C7D1F}" destId="{D6CC8DEE-4D14-43B7-97C0-88A6A7D211CF}" srcOrd="1" destOrd="0" presId="urn:microsoft.com/office/officeart/2018/2/layout/IconVerticalSolidList"/>
    <dgm:cxn modelId="{E9A8D192-8845-4940-954B-0F59B61B5EA5}" type="presParOf" srcId="{6DEDEAB5-1170-4A42-BA70-9077474C7D1F}" destId="{14840211-B1E0-42DC-B8D4-CD59F67A2484}" srcOrd="2" destOrd="0" presId="urn:microsoft.com/office/officeart/2018/2/layout/IconVerticalSolidList"/>
    <dgm:cxn modelId="{419479A8-B52D-4967-B7E9-90C83BBFDA04}" type="presParOf" srcId="{6DEDEAB5-1170-4A42-BA70-9077474C7D1F}" destId="{F11D7992-D05B-40A3-90D2-45D9AE02460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5EEF541-3281-4DEF-8E0A-321E094A02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7C69BF2-AA81-47D4-8BE4-5C7DE361D873}">
      <dgm:prSet/>
      <dgm:spPr/>
      <dgm:t>
        <a:bodyPr/>
        <a:lstStyle/>
        <a:p>
          <a:r>
            <a:rPr lang="en-IN"/>
            <a:t>Unsupervised learning is a learning method in which a machine learns without any supervision.</a:t>
          </a:r>
          <a:endParaRPr lang="en-US"/>
        </a:p>
      </dgm:t>
    </dgm:pt>
    <dgm:pt modelId="{8BEC4C16-5BB6-43F4-B712-8022913BD65A}" type="parTrans" cxnId="{5E0D520E-C176-4403-BB23-29015B2D5465}">
      <dgm:prSet/>
      <dgm:spPr/>
      <dgm:t>
        <a:bodyPr/>
        <a:lstStyle/>
        <a:p>
          <a:endParaRPr lang="en-US"/>
        </a:p>
      </dgm:t>
    </dgm:pt>
    <dgm:pt modelId="{855659A5-B3F8-47B7-AE6E-49BDEA398F0D}" type="sibTrans" cxnId="{5E0D520E-C176-4403-BB23-29015B2D5465}">
      <dgm:prSet/>
      <dgm:spPr/>
      <dgm:t>
        <a:bodyPr/>
        <a:lstStyle/>
        <a:p>
          <a:endParaRPr lang="en-US"/>
        </a:p>
      </dgm:t>
    </dgm:pt>
    <dgm:pt modelId="{54727ADF-FEE9-4C1B-8B86-1A17ED3A3E81}">
      <dgm:prSet/>
      <dgm:spPr/>
      <dgm:t>
        <a:bodyPr/>
        <a:lstStyle/>
        <a:p>
          <a:r>
            <a:rPr lang="en-IN"/>
            <a:t>The training is provided to the machine with the set of data that has not been labeled, classified, or categorized, and the algorithm needs to act on that data without any supervision. </a:t>
          </a:r>
          <a:endParaRPr lang="en-US"/>
        </a:p>
      </dgm:t>
    </dgm:pt>
    <dgm:pt modelId="{825DFE47-6A28-4638-B15C-7E501B0D47BE}" type="parTrans" cxnId="{8F51BF34-C5FE-4383-B1A8-2AB0C458A1C7}">
      <dgm:prSet/>
      <dgm:spPr/>
      <dgm:t>
        <a:bodyPr/>
        <a:lstStyle/>
        <a:p>
          <a:endParaRPr lang="en-US"/>
        </a:p>
      </dgm:t>
    </dgm:pt>
    <dgm:pt modelId="{B0237546-A78E-4EE0-917F-7A5F332B52B0}" type="sibTrans" cxnId="{8F51BF34-C5FE-4383-B1A8-2AB0C458A1C7}">
      <dgm:prSet/>
      <dgm:spPr/>
      <dgm:t>
        <a:bodyPr/>
        <a:lstStyle/>
        <a:p>
          <a:endParaRPr lang="en-US"/>
        </a:p>
      </dgm:t>
    </dgm:pt>
    <dgm:pt modelId="{A7F10AFE-2E8E-4779-8C7E-1D9935050D89}">
      <dgm:prSet/>
      <dgm:spPr/>
      <dgm:t>
        <a:bodyPr/>
        <a:lstStyle/>
        <a:p>
          <a:r>
            <a:rPr lang="en-IN"/>
            <a:t>The goal of unsupervised learning is to restructure the input data into new features or a group of objects with similar patterns.</a:t>
          </a:r>
          <a:endParaRPr lang="en-US"/>
        </a:p>
      </dgm:t>
    </dgm:pt>
    <dgm:pt modelId="{C9816F52-EF48-4920-B1B5-08BD2D6DD45F}" type="parTrans" cxnId="{F7794047-1A4E-427F-9E0C-B94A52286C36}">
      <dgm:prSet/>
      <dgm:spPr/>
      <dgm:t>
        <a:bodyPr/>
        <a:lstStyle/>
        <a:p>
          <a:endParaRPr lang="en-US"/>
        </a:p>
      </dgm:t>
    </dgm:pt>
    <dgm:pt modelId="{635A08F9-7E2D-45EF-BD5C-BBC9FA36FA41}" type="sibTrans" cxnId="{F7794047-1A4E-427F-9E0C-B94A52286C36}">
      <dgm:prSet/>
      <dgm:spPr/>
      <dgm:t>
        <a:bodyPr/>
        <a:lstStyle/>
        <a:p>
          <a:endParaRPr lang="en-US"/>
        </a:p>
      </dgm:t>
    </dgm:pt>
    <dgm:pt modelId="{F2231E62-5D82-4B55-98A0-EAE71D894D3B}" type="pres">
      <dgm:prSet presAssocID="{15EEF541-3281-4DEF-8E0A-321E094A02DD}" presName="root" presStyleCnt="0">
        <dgm:presLayoutVars>
          <dgm:dir/>
          <dgm:resizeHandles val="exact"/>
        </dgm:presLayoutVars>
      </dgm:prSet>
      <dgm:spPr/>
    </dgm:pt>
    <dgm:pt modelId="{0AB15B39-AA18-4D87-9487-C1D1D34CEE3C}" type="pres">
      <dgm:prSet presAssocID="{17C69BF2-AA81-47D4-8BE4-5C7DE361D873}" presName="compNode" presStyleCnt="0"/>
      <dgm:spPr/>
    </dgm:pt>
    <dgm:pt modelId="{C54C504F-4242-4C6B-AA0E-92A584C3B6F8}" type="pres">
      <dgm:prSet presAssocID="{17C69BF2-AA81-47D4-8BE4-5C7DE361D873}" presName="bgRect" presStyleLbl="bgShp" presStyleIdx="0" presStyleCnt="3"/>
      <dgm:spPr/>
    </dgm:pt>
    <dgm:pt modelId="{6FA69F21-476C-4758-AB20-D1A60AC82A47}" type="pres">
      <dgm:prSet presAssocID="{17C69BF2-AA81-47D4-8BE4-5C7DE361D87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86CD3CCB-9D83-404E-94B2-6920E1897FD8}" type="pres">
      <dgm:prSet presAssocID="{17C69BF2-AA81-47D4-8BE4-5C7DE361D873}" presName="spaceRect" presStyleCnt="0"/>
      <dgm:spPr/>
    </dgm:pt>
    <dgm:pt modelId="{433D2E8C-F314-4583-8482-408D239D2508}" type="pres">
      <dgm:prSet presAssocID="{17C69BF2-AA81-47D4-8BE4-5C7DE361D873}" presName="parTx" presStyleLbl="revTx" presStyleIdx="0" presStyleCnt="3">
        <dgm:presLayoutVars>
          <dgm:chMax val="0"/>
          <dgm:chPref val="0"/>
        </dgm:presLayoutVars>
      </dgm:prSet>
      <dgm:spPr/>
    </dgm:pt>
    <dgm:pt modelId="{8332CC82-0D7E-48EB-A563-381A80D7A7AA}" type="pres">
      <dgm:prSet presAssocID="{855659A5-B3F8-47B7-AE6E-49BDEA398F0D}" presName="sibTrans" presStyleCnt="0"/>
      <dgm:spPr/>
    </dgm:pt>
    <dgm:pt modelId="{CBA54DF6-C3A5-44A3-90D7-77D33DF5BE39}" type="pres">
      <dgm:prSet presAssocID="{54727ADF-FEE9-4C1B-8B86-1A17ED3A3E81}" presName="compNode" presStyleCnt="0"/>
      <dgm:spPr/>
    </dgm:pt>
    <dgm:pt modelId="{37B2E79D-7D5E-4D18-8491-D6F6175BA306}" type="pres">
      <dgm:prSet presAssocID="{54727ADF-FEE9-4C1B-8B86-1A17ED3A3E81}" presName="bgRect" presStyleLbl="bgShp" presStyleIdx="1" presStyleCnt="3"/>
      <dgm:spPr/>
    </dgm:pt>
    <dgm:pt modelId="{DA685EBA-1271-40BF-AF7B-2BA7B35DD83B}" type="pres">
      <dgm:prSet presAssocID="{54727ADF-FEE9-4C1B-8B86-1A17ED3A3E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DD4A4069-0028-4545-9BD4-3D088346D561}" type="pres">
      <dgm:prSet presAssocID="{54727ADF-FEE9-4C1B-8B86-1A17ED3A3E81}" presName="spaceRect" presStyleCnt="0"/>
      <dgm:spPr/>
    </dgm:pt>
    <dgm:pt modelId="{5317EBFA-CC6D-44C9-AA79-A6E1BE69E8A0}" type="pres">
      <dgm:prSet presAssocID="{54727ADF-FEE9-4C1B-8B86-1A17ED3A3E81}" presName="parTx" presStyleLbl="revTx" presStyleIdx="1" presStyleCnt="3">
        <dgm:presLayoutVars>
          <dgm:chMax val="0"/>
          <dgm:chPref val="0"/>
        </dgm:presLayoutVars>
      </dgm:prSet>
      <dgm:spPr/>
    </dgm:pt>
    <dgm:pt modelId="{87AE5A9D-B7D7-43BE-8F22-936504F92B0A}" type="pres">
      <dgm:prSet presAssocID="{B0237546-A78E-4EE0-917F-7A5F332B52B0}" presName="sibTrans" presStyleCnt="0"/>
      <dgm:spPr/>
    </dgm:pt>
    <dgm:pt modelId="{45108C44-EE93-42A9-B50A-CCE9210980B9}" type="pres">
      <dgm:prSet presAssocID="{A7F10AFE-2E8E-4779-8C7E-1D9935050D89}" presName="compNode" presStyleCnt="0"/>
      <dgm:spPr/>
    </dgm:pt>
    <dgm:pt modelId="{0BD47067-DF4B-4E29-80B3-AE1F0C5FCEDD}" type="pres">
      <dgm:prSet presAssocID="{A7F10AFE-2E8E-4779-8C7E-1D9935050D89}" presName="bgRect" presStyleLbl="bgShp" presStyleIdx="2" presStyleCnt="3"/>
      <dgm:spPr/>
    </dgm:pt>
    <dgm:pt modelId="{858B5821-CCB5-4F8F-88F6-9AD215E7D0C5}" type="pres">
      <dgm:prSet presAssocID="{A7F10AFE-2E8E-4779-8C7E-1D9935050D8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34C58EAA-B423-4B9B-9B47-0CFA0CF8ED88}" type="pres">
      <dgm:prSet presAssocID="{A7F10AFE-2E8E-4779-8C7E-1D9935050D89}" presName="spaceRect" presStyleCnt="0"/>
      <dgm:spPr/>
    </dgm:pt>
    <dgm:pt modelId="{1C654056-D564-4161-8937-D4E38CD1EC23}" type="pres">
      <dgm:prSet presAssocID="{A7F10AFE-2E8E-4779-8C7E-1D9935050D89}" presName="parTx" presStyleLbl="revTx" presStyleIdx="2" presStyleCnt="3">
        <dgm:presLayoutVars>
          <dgm:chMax val="0"/>
          <dgm:chPref val="0"/>
        </dgm:presLayoutVars>
      </dgm:prSet>
      <dgm:spPr/>
    </dgm:pt>
  </dgm:ptLst>
  <dgm:cxnLst>
    <dgm:cxn modelId="{5E0D520E-C176-4403-BB23-29015B2D5465}" srcId="{15EEF541-3281-4DEF-8E0A-321E094A02DD}" destId="{17C69BF2-AA81-47D4-8BE4-5C7DE361D873}" srcOrd="0" destOrd="0" parTransId="{8BEC4C16-5BB6-43F4-B712-8022913BD65A}" sibTransId="{855659A5-B3F8-47B7-AE6E-49BDEA398F0D}"/>
    <dgm:cxn modelId="{A5AEBD2B-D592-49CF-8357-62782F4D0344}" type="presOf" srcId="{A7F10AFE-2E8E-4779-8C7E-1D9935050D89}" destId="{1C654056-D564-4161-8937-D4E38CD1EC23}" srcOrd="0" destOrd="0" presId="urn:microsoft.com/office/officeart/2018/2/layout/IconVerticalSolidList"/>
    <dgm:cxn modelId="{8F51BF34-C5FE-4383-B1A8-2AB0C458A1C7}" srcId="{15EEF541-3281-4DEF-8E0A-321E094A02DD}" destId="{54727ADF-FEE9-4C1B-8B86-1A17ED3A3E81}" srcOrd="1" destOrd="0" parTransId="{825DFE47-6A28-4638-B15C-7E501B0D47BE}" sibTransId="{B0237546-A78E-4EE0-917F-7A5F332B52B0}"/>
    <dgm:cxn modelId="{F7794047-1A4E-427F-9E0C-B94A52286C36}" srcId="{15EEF541-3281-4DEF-8E0A-321E094A02DD}" destId="{A7F10AFE-2E8E-4779-8C7E-1D9935050D89}" srcOrd="2" destOrd="0" parTransId="{C9816F52-EF48-4920-B1B5-08BD2D6DD45F}" sibTransId="{635A08F9-7E2D-45EF-BD5C-BBC9FA36FA41}"/>
    <dgm:cxn modelId="{7A71D5B7-2121-4F0A-A6A5-524979A656DF}" type="presOf" srcId="{54727ADF-FEE9-4C1B-8B86-1A17ED3A3E81}" destId="{5317EBFA-CC6D-44C9-AA79-A6E1BE69E8A0}" srcOrd="0" destOrd="0" presId="urn:microsoft.com/office/officeart/2018/2/layout/IconVerticalSolidList"/>
    <dgm:cxn modelId="{A1181BD0-9ED7-452C-BB26-285A10E27248}" type="presOf" srcId="{17C69BF2-AA81-47D4-8BE4-5C7DE361D873}" destId="{433D2E8C-F314-4583-8482-408D239D2508}" srcOrd="0" destOrd="0" presId="urn:microsoft.com/office/officeart/2018/2/layout/IconVerticalSolidList"/>
    <dgm:cxn modelId="{805ABFDA-EEC4-49DC-9521-4BF0E299A95F}" type="presOf" srcId="{15EEF541-3281-4DEF-8E0A-321E094A02DD}" destId="{F2231E62-5D82-4B55-98A0-EAE71D894D3B}" srcOrd="0" destOrd="0" presId="urn:microsoft.com/office/officeart/2018/2/layout/IconVerticalSolidList"/>
    <dgm:cxn modelId="{8B80F091-E406-47CC-901A-15097D1630C8}" type="presParOf" srcId="{F2231E62-5D82-4B55-98A0-EAE71D894D3B}" destId="{0AB15B39-AA18-4D87-9487-C1D1D34CEE3C}" srcOrd="0" destOrd="0" presId="urn:microsoft.com/office/officeart/2018/2/layout/IconVerticalSolidList"/>
    <dgm:cxn modelId="{C32C4987-C26A-4AA7-B165-E5D7C8CFC70D}" type="presParOf" srcId="{0AB15B39-AA18-4D87-9487-C1D1D34CEE3C}" destId="{C54C504F-4242-4C6B-AA0E-92A584C3B6F8}" srcOrd="0" destOrd="0" presId="urn:microsoft.com/office/officeart/2018/2/layout/IconVerticalSolidList"/>
    <dgm:cxn modelId="{F853EDC3-05C9-49DE-87DF-FA196D486A48}" type="presParOf" srcId="{0AB15B39-AA18-4D87-9487-C1D1D34CEE3C}" destId="{6FA69F21-476C-4758-AB20-D1A60AC82A47}" srcOrd="1" destOrd="0" presId="urn:microsoft.com/office/officeart/2018/2/layout/IconVerticalSolidList"/>
    <dgm:cxn modelId="{EC548FC2-7D2D-4CDF-B83E-C946CD3A891B}" type="presParOf" srcId="{0AB15B39-AA18-4D87-9487-C1D1D34CEE3C}" destId="{86CD3CCB-9D83-404E-94B2-6920E1897FD8}" srcOrd="2" destOrd="0" presId="urn:microsoft.com/office/officeart/2018/2/layout/IconVerticalSolidList"/>
    <dgm:cxn modelId="{1D0E406A-8BF4-48F8-907D-5B2ED6C1B789}" type="presParOf" srcId="{0AB15B39-AA18-4D87-9487-C1D1D34CEE3C}" destId="{433D2E8C-F314-4583-8482-408D239D2508}" srcOrd="3" destOrd="0" presId="urn:microsoft.com/office/officeart/2018/2/layout/IconVerticalSolidList"/>
    <dgm:cxn modelId="{61FDFE56-D91C-497B-A57F-369DB04DD708}" type="presParOf" srcId="{F2231E62-5D82-4B55-98A0-EAE71D894D3B}" destId="{8332CC82-0D7E-48EB-A563-381A80D7A7AA}" srcOrd="1" destOrd="0" presId="urn:microsoft.com/office/officeart/2018/2/layout/IconVerticalSolidList"/>
    <dgm:cxn modelId="{9285EA7F-F24A-4E8A-920E-8899A1B2E7A1}" type="presParOf" srcId="{F2231E62-5D82-4B55-98A0-EAE71D894D3B}" destId="{CBA54DF6-C3A5-44A3-90D7-77D33DF5BE39}" srcOrd="2" destOrd="0" presId="urn:microsoft.com/office/officeart/2018/2/layout/IconVerticalSolidList"/>
    <dgm:cxn modelId="{F9839A7B-38DB-4978-911F-9A9728BE3CD1}" type="presParOf" srcId="{CBA54DF6-C3A5-44A3-90D7-77D33DF5BE39}" destId="{37B2E79D-7D5E-4D18-8491-D6F6175BA306}" srcOrd="0" destOrd="0" presId="urn:microsoft.com/office/officeart/2018/2/layout/IconVerticalSolidList"/>
    <dgm:cxn modelId="{3332E905-04C5-4E71-B9F4-24B5DB0EBADA}" type="presParOf" srcId="{CBA54DF6-C3A5-44A3-90D7-77D33DF5BE39}" destId="{DA685EBA-1271-40BF-AF7B-2BA7B35DD83B}" srcOrd="1" destOrd="0" presId="urn:microsoft.com/office/officeart/2018/2/layout/IconVerticalSolidList"/>
    <dgm:cxn modelId="{3EFA29BA-5622-40FC-9F6A-1BAB23E50E79}" type="presParOf" srcId="{CBA54DF6-C3A5-44A3-90D7-77D33DF5BE39}" destId="{DD4A4069-0028-4545-9BD4-3D088346D561}" srcOrd="2" destOrd="0" presId="urn:microsoft.com/office/officeart/2018/2/layout/IconVerticalSolidList"/>
    <dgm:cxn modelId="{76022960-3492-48CF-A09E-3B4822003E17}" type="presParOf" srcId="{CBA54DF6-C3A5-44A3-90D7-77D33DF5BE39}" destId="{5317EBFA-CC6D-44C9-AA79-A6E1BE69E8A0}" srcOrd="3" destOrd="0" presId="urn:microsoft.com/office/officeart/2018/2/layout/IconVerticalSolidList"/>
    <dgm:cxn modelId="{9045CA88-DA4B-4B43-92F3-4250805682DF}" type="presParOf" srcId="{F2231E62-5D82-4B55-98A0-EAE71D894D3B}" destId="{87AE5A9D-B7D7-43BE-8F22-936504F92B0A}" srcOrd="3" destOrd="0" presId="urn:microsoft.com/office/officeart/2018/2/layout/IconVerticalSolidList"/>
    <dgm:cxn modelId="{91E9E071-BB06-414B-A77A-E415335BD5F7}" type="presParOf" srcId="{F2231E62-5D82-4B55-98A0-EAE71D894D3B}" destId="{45108C44-EE93-42A9-B50A-CCE9210980B9}" srcOrd="4" destOrd="0" presId="urn:microsoft.com/office/officeart/2018/2/layout/IconVerticalSolidList"/>
    <dgm:cxn modelId="{1BF077B0-A8BE-4086-9625-30E8A557A27D}" type="presParOf" srcId="{45108C44-EE93-42A9-B50A-CCE9210980B9}" destId="{0BD47067-DF4B-4E29-80B3-AE1F0C5FCEDD}" srcOrd="0" destOrd="0" presId="urn:microsoft.com/office/officeart/2018/2/layout/IconVerticalSolidList"/>
    <dgm:cxn modelId="{8972A20B-7172-4B26-A461-289238412E8C}" type="presParOf" srcId="{45108C44-EE93-42A9-B50A-CCE9210980B9}" destId="{858B5821-CCB5-4F8F-88F6-9AD215E7D0C5}" srcOrd="1" destOrd="0" presId="urn:microsoft.com/office/officeart/2018/2/layout/IconVerticalSolidList"/>
    <dgm:cxn modelId="{AE5D8331-5E33-4049-8071-7BA70769651A}" type="presParOf" srcId="{45108C44-EE93-42A9-B50A-CCE9210980B9}" destId="{34C58EAA-B423-4B9B-9B47-0CFA0CF8ED88}" srcOrd="2" destOrd="0" presId="urn:microsoft.com/office/officeart/2018/2/layout/IconVerticalSolidList"/>
    <dgm:cxn modelId="{D156E776-C21A-4C51-8F68-23EF2FC1C294}" type="presParOf" srcId="{45108C44-EE93-42A9-B50A-CCE9210980B9}" destId="{1C654056-D564-4161-8937-D4E38CD1EC2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8734B84-274C-42DD-8C3D-D3F3140ED4D1}" type="doc">
      <dgm:prSet loTypeId="urn:microsoft.com/office/officeart/2018/2/layout/IconCircleList" loCatId="icon" qsTypeId="urn:microsoft.com/office/officeart/2005/8/quickstyle/simple1" qsCatId="simple" csTypeId="urn:microsoft.com/office/officeart/2018/5/colors/Iconchunking_coloredtext_accent6_2" csCatId="accent6" phldr="1"/>
      <dgm:spPr/>
      <dgm:t>
        <a:bodyPr/>
        <a:lstStyle/>
        <a:p>
          <a:endParaRPr lang="en-US"/>
        </a:p>
      </dgm:t>
    </dgm:pt>
    <dgm:pt modelId="{00A0FA70-8DCC-4DD6-A6A0-1237FA6A3A0C}">
      <dgm:prSet/>
      <dgm:spPr/>
      <dgm:t>
        <a:bodyPr/>
        <a:lstStyle/>
        <a:p>
          <a:r>
            <a:rPr lang="en-IN" dirty="0"/>
            <a:t>Reinforcement learning is a feedback-based learning method, in which a learning agent gets a reward for each right action and gets a penalty for each wrong action. </a:t>
          </a:r>
          <a:endParaRPr lang="en-US" dirty="0"/>
        </a:p>
      </dgm:t>
    </dgm:pt>
    <dgm:pt modelId="{3607F0B7-94A0-4CEA-86FE-B67C1E3686E4}" type="parTrans" cxnId="{5FBB13E2-3516-421D-AC74-B92DC39BAFC6}">
      <dgm:prSet/>
      <dgm:spPr/>
      <dgm:t>
        <a:bodyPr/>
        <a:lstStyle/>
        <a:p>
          <a:endParaRPr lang="en-US"/>
        </a:p>
      </dgm:t>
    </dgm:pt>
    <dgm:pt modelId="{2EF1C268-7A00-4E2E-AB18-0C52FEF4F907}" type="sibTrans" cxnId="{5FBB13E2-3516-421D-AC74-B92DC39BAFC6}">
      <dgm:prSet/>
      <dgm:spPr/>
      <dgm:t>
        <a:bodyPr/>
        <a:lstStyle/>
        <a:p>
          <a:endParaRPr lang="en-US"/>
        </a:p>
      </dgm:t>
    </dgm:pt>
    <dgm:pt modelId="{5868A89C-2BF1-4EE3-9B8F-3E07EC4DC1DD}">
      <dgm:prSet/>
      <dgm:spPr/>
      <dgm:t>
        <a:bodyPr/>
        <a:lstStyle/>
        <a:p>
          <a:r>
            <a:rPr lang="en-IN"/>
            <a:t>The agent learns automatically with these feedbacks and improves its performance. In reinforcement learning, the agent interacts with the environment and explores it. </a:t>
          </a:r>
          <a:endParaRPr lang="en-US"/>
        </a:p>
      </dgm:t>
    </dgm:pt>
    <dgm:pt modelId="{41AFF46A-5A71-4372-885C-84CD32421984}" type="parTrans" cxnId="{10FD7633-BDB5-4AEB-A5EF-EA1E29A74121}">
      <dgm:prSet/>
      <dgm:spPr/>
      <dgm:t>
        <a:bodyPr/>
        <a:lstStyle/>
        <a:p>
          <a:endParaRPr lang="en-US"/>
        </a:p>
      </dgm:t>
    </dgm:pt>
    <dgm:pt modelId="{012EB2F3-5682-44B1-83DC-12CE61B2964A}" type="sibTrans" cxnId="{10FD7633-BDB5-4AEB-A5EF-EA1E29A74121}">
      <dgm:prSet/>
      <dgm:spPr/>
      <dgm:t>
        <a:bodyPr/>
        <a:lstStyle/>
        <a:p>
          <a:endParaRPr lang="en-US"/>
        </a:p>
      </dgm:t>
    </dgm:pt>
    <dgm:pt modelId="{520E88B8-D1B9-42C3-AAFF-B1A2C3DBEB6C}">
      <dgm:prSet/>
      <dgm:spPr/>
      <dgm:t>
        <a:bodyPr/>
        <a:lstStyle/>
        <a:p>
          <a:r>
            <a:rPr lang="en-IN"/>
            <a:t>The goal of an agent is to get the most reward points, and hence, it improves its performance.</a:t>
          </a:r>
          <a:endParaRPr lang="en-US"/>
        </a:p>
      </dgm:t>
    </dgm:pt>
    <dgm:pt modelId="{1C04E8E1-6A32-4AB7-9E62-6585F1BBC384}" type="parTrans" cxnId="{4026E1F2-05D0-4821-8506-B0D50C278E79}">
      <dgm:prSet/>
      <dgm:spPr/>
      <dgm:t>
        <a:bodyPr/>
        <a:lstStyle/>
        <a:p>
          <a:endParaRPr lang="en-US"/>
        </a:p>
      </dgm:t>
    </dgm:pt>
    <dgm:pt modelId="{A5E2EB01-AC89-488E-90D9-DB1358F26BA4}" type="sibTrans" cxnId="{4026E1F2-05D0-4821-8506-B0D50C278E79}">
      <dgm:prSet/>
      <dgm:spPr/>
      <dgm:t>
        <a:bodyPr/>
        <a:lstStyle/>
        <a:p>
          <a:endParaRPr lang="en-US"/>
        </a:p>
      </dgm:t>
    </dgm:pt>
    <dgm:pt modelId="{F39DD609-9A6F-40A4-B361-A37CDF0ACB89}">
      <dgm:prSet/>
      <dgm:spPr/>
      <dgm:t>
        <a:bodyPr/>
        <a:lstStyle/>
        <a:p>
          <a:r>
            <a:rPr lang="en-IN"/>
            <a:t>The robotic dog, which automatically learns the movement of his arms, is an example of Reinforcement learning.</a:t>
          </a:r>
          <a:endParaRPr lang="en-US"/>
        </a:p>
      </dgm:t>
    </dgm:pt>
    <dgm:pt modelId="{E73B9C36-C5C0-4489-A2AF-B534E5B42D8F}" type="parTrans" cxnId="{79BB4CCA-E1FD-4C18-BE3B-39F08B76F474}">
      <dgm:prSet/>
      <dgm:spPr/>
      <dgm:t>
        <a:bodyPr/>
        <a:lstStyle/>
        <a:p>
          <a:endParaRPr lang="en-US"/>
        </a:p>
      </dgm:t>
    </dgm:pt>
    <dgm:pt modelId="{C2443342-B071-48ED-A32C-759969FFBC1D}" type="sibTrans" cxnId="{79BB4CCA-E1FD-4C18-BE3B-39F08B76F474}">
      <dgm:prSet/>
      <dgm:spPr/>
      <dgm:t>
        <a:bodyPr/>
        <a:lstStyle/>
        <a:p>
          <a:endParaRPr lang="en-US"/>
        </a:p>
      </dgm:t>
    </dgm:pt>
    <dgm:pt modelId="{0F3471DB-6A8C-48FB-ACAC-9B7D10828B32}" type="pres">
      <dgm:prSet presAssocID="{28734B84-274C-42DD-8C3D-D3F3140ED4D1}" presName="root" presStyleCnt="0">
        <dgm:presLayoutVars>
          <dgm:dir/>
          <dgm:resizeHandles val="exact"/>
        </dgm:presLayoutVars>
      </dgm:prSet>
      <dgm:spPr/>
    </dgm:pt>
    <dgm:pt modelId="{8BDE80C1-6C94-4B7B-80C2-D1321AD3F0A4}" type="pres">
      <dgm:prSet presAssocID="{28734B84-274C-42DD-8C3D-D3F3140ED4D1}" presName="container" presStyleCnt="0">
        <dgm:presLayoutVars>
          <dgm:dir/>
          <dgm:resizeHandles val="exact"/>
        </dgm:presLayoutVars>
      </dgm:prSet>
      <dgm:spPr/>
    </dgm:pt>
    <dgm:pt modelId="{26C4DAE7-E734-45B0-AFB3-7EED5B9C0F97}" type="pres">
      <dgm:prSet presAssocID="{00A0FA70-8DCC-4DD6-A6A0-1237FA6A3A0C}" presName="compNode" presStyleCnt="0"/>
      <dgm:spPr/>
    </dgm:pt>
    <dgm:pt modelId="{127FA453-71B4-4BF9-B778-A94C25C50375}" type="pres">
      <dgm:prSet presAssocID="{00A0FA70-8DCC-4DD6-A6A0-1237FA6A3A0C}" presName="iconBgRect" presStyleLbl="bgShp" presStyleIdx="0" presStyleCnt="4"/>
      <dgm:spPr/>
    </dgm:pt>
    <dgm:pt modelId="{9A5FA753-596D-45FD-A615-EA61E22F7BDE}" type="pres">
      <dgm:prSet presAssocID="{00A0FA70-8DCC-4DD6-A6A0-1237FA6A3A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218E6A85-DEDB-4341-8078-5CE7A07170EC}" type="pres">
      <dgm:prSet presAssocID="{00A0FA70-8DCC-4DD6-A6A0-1237FA6A3A0C}" presName="spaceRect" presStyleCnt="0"/>
      <dgm:spPr/>
    </dgm:pt>
    <dgm:pt modelId="{08C81099-F8EC-4D1A-977F-D53A8DC62F50}" type="pres">
      <dgm:prSet presAssocID="{00A0FA70-8DCC-4DD6-A6A0-1237FA6A3A0C}" presName="textRect" presStyleLbl="revTx" presStyleIdx="0" presStyleCnt="4">
        <dgm:presLayoutVars>
          <dgm:chMax val="1"/>
          <dgm:chPref val="1"/>
        </dgm:presLayoutVars>
      </dgm:prSet>
      <dgm:spPr/>
    </dgm:pt>
    <dgm:pt modelId="{B2775417-95E6-4B32-91DD-D2C72B4FE521}" type="pres">
      <dgm:prSet presAssocID="{2EF1C268-7A00-4E2E-AB18-0C52FEF4F907}" presName="sibTrans" presStyleLbl="sibTrans2D1" presStyleIdx="0" presStyleCnt="0"/>
      <dgm:spPr/>
    </dgm:pt>
    <dgm:pt modelId="{1A25A130-026E-4926-8EDB-6CD654A07B3F}" type="pres">
      <dgm:prSet presAssocID="{5868A89C-2BF1-4EE3-9B8F-3E07EC4DC1DD}" presName="compNode" presStyleCnt="0"/>
      <dgm:spPr/>
    </dgm:pt>
    <dgm:pt modelId="{FA82F082-3310-4EEA-8F88-D4D647DD377A}" type="pres">
      <dgm:prSet presAssocID="{5868A89C-2BF1-4EE3-9B8F-3E07EC4DC1DD}" presName="iconBgRect" presStyleLbl="bgShp" presStyleIdx="1" presStyleCnt="4"/>
      <dgm:spPr/>
    </dgm:pt>
    <dgm:pt modelId="{18C5AD1E-EB84-4426-91A3-759FAF0C5542}" type="pres">
      <dgm:prSet presAssocID="{5868A89C-2BF1-4EE3-9B8F-3E07EC4DC1D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mize"/>
        </a:ext>
      </dgm:extLst>
    </dgm:pt>
    <dgm:pt modelId="{4F772A26-7752-4A5F-B7CA-D547B62629AB}" type="pres">
      <dgm:prSet presAssocID="{5868A89C-2BF1-4EE3-9B8F-3E07EC4DC1DD}" presName="spaceRect" presStyleCnt="0"/>
      <dgm:spPr/>
    </dgm:pt>
    <dgm:pt modelId="{06EC7F96-4EEE-4A15-B729-22EA885C9408}" type="pres">
      <dgm:prSet presAssocID="{5868A89C-2BF1-4EE3-9B8F-3E07EC4DC1DD}" presName="textRect" presStyleLbl="revTx" presStyleIdx="1" presStyleCnt="4">
        <dgm:presLayoutVars>
          <dgm:chMax val="1"/>
          <dgm:chPref val="1"/>
        </dgm:presLayoutVars>
      </dgm:prSet>
      <dgm:spPr/>
    </dgm:pt>
    <dgm:pt modelId="{F0A71343-46DF-43FF-9655-395751B56151}" type="pres">
      <dgm:prSet presAssocID="{012EB2F3-5682-44B1-83DC-12CE61B2964A}" presName="sibTrans" presStyleLbl="sibTrans2D1" presStyleIdx="0" presStyleCnt="0"/>
      <dgm:spPr/>
    </dgm:pt>
    <dgm:pt modelId="{38C74C63-0352-4A14-8154-BB919F41E9BB}" type="pres">
      <dgm:prSet presAssocID="{520E88B8-D1B9-42C3-AAFF-B1A2C3DBEB6C}" presName="compNode" presStyleCnt="0"/>
      <dgm:spPr/>
    </dgm:pt>
    <dgm:pt modelId="{58B00831-A53A-4830-938A-843B65E9D3F5}" type="pres">
      <dgm:prSet presAssocID="{520E88B8-D1B9-42C3-AAFF-B1A2C3DBEB6C}" presName="iconBgRect" presStyleLbl="bgShp" presStyleIdx="2" presStyleCnt="4"/>
      <dgm:spPr/>
    </dgm:pt>
    <dgm:pt modelId="{38AE9897-1766-4288-A417-9195B364DABD}" type="pres">
      <dgm:prSet presAssocID="{520E88B8-D1B9-42C3-AAFF-B1A2C3DBEB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odium"/>
        </a:ext>
      </dgm:extLst>
    </dgm:pt>
    <dgm:pt modelId="{E605B676-9D3F-4950-8532-6ADCD06E86D9}" type="pres">
      <dgm:prSet presAssocID="{520E88B8-D1B9-42C3-AAFF-B1A2C3DBEB6C}" presName="spaceRect" presStyleCnt="0"/>
      <dgm:spPr/>
    </dgm:pt>
    <dgm:pt modelId="{F085B035-1F55-40B4-8F93-A422FE802736}" type="pres">
      <dgm:prSet presAssocID="{520E88B8-D1B9-42C3-AAFF-B1A2C3DBEB6C}" presName="textRect" presStyleLbl="revTx" presStyleIdx="2" presStyleCnt="4">
        <dgm:presLayoutVars>
          <dgm:chMax val="1"/>
          <dgm:chPref val="1"/>
        </dgm:presLayoutVars>
      </dgm:prSet>
      <dgm:spPr/>
    </dgm:pt>
    <dgm:pt modelId="{BA9F7DB3-87ED-496E-BD02-AF51BCDC85EF}" type="pres">
      <dgm:prSet presAssocID="{A5E2EB01-AC89-488E-90D9-DB1358F26BA4}" presName="sibTrans" presStyleLbl="sibTrans2D1" presStyleIdx="0" presStyleCnt="0"/>
      <dgm:spPr/>
    </dgm:pt>
    <dgm:pt modelId="{23D4077A-DED9-4077-BA38-4EB7FAC9B974}" type="pres">
      <dgm:prSet presAssocID="{F39DD609-9A6F-40A4-B361-A37CDF0ACB89}" presName="compNode" presStyleCnt="0"/>
      <dgm:spPr/>
    </dgm:pt>
    <dgm:pt modelId="{67393EFE-E066-426A-8605-97435EE44F5C}" type="pres">
      <dgm:prSet presAssocID="{F39DD609-9A6F-40A4-B361-A37CDF0ACB89}" presName="iconBgRect" presStyleLbl="bgShp" presStyleIdx="3" presStyleCnt="4"/>
      <dgm:spPr/>
    </dgm:pt>
    <dgm:pt modelId="{1C35366E-5BB1-488D-AD32-4A5F71615E87}" type="pres">
      <dgm:prSet presAssocID="{F39DD609-9A6F-40A4-B361-A37CDF0ACB8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g"/>
        </a:ext>
      </dgm:extLst>
    </dgm:pt>
    <dgm:pt modelId="{70B00CAB-51C4-4F15-8BB1-3DE600CF944E}" type="pres">
      <dgm:prSet presAssocID="{F39DD609-9A6F-40A4-B361-A37CDF0ACB89}" presName="spaceRect" presStyleCnt="0"/>
      <dgm:spPr/>
    </dgm:pt>
    <dgm:pt modelId="{B2F66D51-CEDF-485C-8892-DF772E9E776B}" type="pres">
      <dgm:prSet presAssocID="{F39DD609-9A6F-40A4-B361-A37CDF0ACB89}" presName="textRect" presStyleLbl="revTx" presStyleIdx="3" presStyleCnt="4">
        <dgm:presLayoutVars>
          <dgm:chMax val="1"/>
          <dgm:chPref val="1"/>
        </dgm:presLayoutVars>
      </dgm:prSet>
      <dgm:spPr/>
    </dgm:pt>
  </dgm:ptLst>
  <dgm:cxnLst>
    <dgm:cxn modelId="{0559E403-7857-4A85-BA5A-9E90C0E72ACB}" type="presOf" srcId="{520E88B8-D1B9-42C3-AAFF-B1A2C3DBEB6C}" destId="{F085B035-1F55-40B4-8F93-A422FE802736}" srcOrd="0" destOrd="0" presId="urn:microsoft.com/office/officeart/2018/2/layout/IconCircleList"/>
    <dgm:cxn modelId="{09518321-05ED-4AC2-BAFC-1AC5BC130CD1}" type="presOf" srcId="{F39DD609-9A6F-40A4-B361-A37CDF0ACB89}" destId="{B2F66D51-CEDF-485C-8892-DF772E9E776B}" srcOrd="0" destOrd="0" presId="urn:microsoft.com/office/officeart/2018/2/layout/IconCircleList"/>
    <dgm:cxn modelId="{10FD7633-BDB5-4AEB-A5EF-EA1E29A74121}" srcId="{28734B84-274C-42DD-8C3D-D3F3140ED4D1}" destId="{5868A89C-2BF1-4EE3-9B8F-3E07EC4DC1DD}" srcOrd="1" destOrd="0" parTransId="{41AFF46A-5A71-4372-885C-84CD32421984}" sibTransId="{012EB2F3-5682-44B1-83DC-12CE61B2964A}"/>
    <dgm:cxn modelId="{CA83E93A-F266-40F2-AD3B-2C0067171D2A}" type="presOf" srcId="{A5E2EB01-AC89-488E-90D9-DB1358F26BA4}" destId="{BA9F7DB3-87ED-496E-BD02-AF51BCDC85EF}" srcOrd="0" destOrd="0" presId="urn:microsoft.com/office/officeart/2018/2/layout/IconCircleList"/>
    <dgm:cxn modelId="{057A9A5F-468D-493B-8DA3-32E9D3DBB557}" type="presOf" srcId="{5868A89C-2BF1-4EE3-9B8F-3E07EC4DC1DD}" destId="{06EC7F96-4EEE-4A15-B729-22EA885C9408}" srcOrd="0" destOrd="0" presId="urn:microsoft.com/office/officeart/2018/2/layout/IconCircleList"/>
    <dgm:cxn modelId="{9DD29C76-6E64-44B9-834A-1E6935A0A0B6}" type="presOf" srcId="{00A0FA70-8DCC-4DD6-A6A0-1237FA6A3A0C}" destId="{08C81099-F8EC-4D1A-977F-D53A8DC62F50}" srcOrd="0" destOrd="0" presId="urn:microsoft.com/office/officeart/2018/2/layout/IconCircleList"/>
    <dgm:cxn modelId="{F24BBA7E-8183-4268-AEBD-480CE3D10FE3}" type="presOf" srcId="{28734B84-274C-42DD-8C3D-D3F3140ED4D1}" destId="{0F3471DB-6A8C-48FB-ACAC-9B7D10828B32}" srcOrd="0" destOrd="0" presId="urn:microsoft.com/office/officeart/2018/2/layout/IconCircleList"/>
    <dgm:cxn modelId="{1E899DC4-F13A-406B-850F-2C32055AD65C}" type="presOf" srcId="{2EF1C268-7A00-4E2E-AB18-0C52FEF4F907}" destId="{B2775417-95E6-4B32-91DD-D2C72B4FE521}" srcOrd="0" destOrd="0" presId="urn:microsoft.com/office/officeart/2018/2/layout/IconCircleList"/>
    <dgm:cxn modelId="{79BB4CCA-E1FD-4C18-BE3B-39F08B76F474}" srcId="{28734B84-274C-42DD-8C3D-D3F3140ED4D1}" destId="{F39DD609-9A6F-40A4-B361-A37CDF0ACB89}" srcOrd="3" destOrd="0" parTransId="{E73B9C36-C5C0-4489-A2AF-B534E5B42D8F}" sibTransId="{C2443342-B071-48ED-A32C-759969FFBC1D}"/>
    <dgm:cxn modelId="{D0F0AEDD-2F8D-4D0A-BCA8-BE4C456162D7}" type="presOf" srcId="{012EB2F3-5682-44B1-83DC-12CE61B2964A}" destId="{F0A71343-46DF-43FF-9655-395751B56151}" srcOrd="0" destOrd="0" presId="urn:microsoft.com/office/officeart/2018/2/layout/IconCircleList"/>
    <dgm:cxn modelId="{5FBB13E2-3516-421D-AC74-B92DC39BAFC6}" srcId="{28734B84-274C-42DD-8C3D-D3F3140ED4D1}" destId="{00A0FA70-8DCC-4DD6-A6A0-1237FA6A3A0C}" srcOrd="0" destOrd="0" parTransId="{3607F0B7-94A0-4CEA-86FE-B67C1E3686E4}" sibTransId="{2EF1C268-7A00-4E2E-AB18-0C52FEF4F907}"/>
    <dgm:cxn modelId="{4026E1F2-05D0-4821-8506-B0D50C278E79}" srcId="{28734B84-274C-42DD-8C3D-D3F3140ED4D1}" destId="{520E88B8-D1B9-42C3-AAFF-B1A2C3DBEB6C}" srcOrd="2" destOrd="0" parTransId="{1C04E8E1-6A32-4AB7-9E62-6585F1BBC384}" sibTransId="{A5E2EB01-AC89-488E-90D9-DB1358F26BA4}"/>
    <dgm:cxn modelId="{FAC959D9-A29B-4B50-89B4-28F295060BD8}" type="presParOf" srcId="{0F3471DB-6A8C-48FB-ACAC-9B7D10828B32}" destId="{8BDE80C1-6C94-4B7B-80C2-D1321AD3F0A4}" srcOrd="0" destOrd="0" presId="urn:microsoft.com/office/officeart/2018/2/layout/IconCircleList"/>
    <dgm:cxn modelId="{8B3A462D-FF80-4A62-98B4-F5A23B29FCF0}" type="presParOf" srcId="{8BDE80C1-6C94-4B7B-80C2-D1321AD3F0A4}" destId="{26C4DAE7-E734-45B0-AFB3-7EED5B9C0F97}" srcOrd="0" destOrd="0" presId="urn:microsoft.com/office/officeart/2018/2/layout/IconCircleList"/>
    <dgm:cxn modelId="{B7A69108-748B-4AB6-A4BB-81C406D32914}" type="presParOf" srcId="{26C4DAE7-E734-45B0-AFB3-7EED5B9C0F97}" destId="{127FA453-71B4-4BF9-B778-A94C25C50375}" srcOrd="0" destOrd="0" presId="urn:microsoft.com/office/officeart/2018/2/layout/IconCircleList"/>
    <dgm:cxn modelId="{B4EB2BF5-CFCC-42D6-AE8B-3D30D3077BFD}" type="presParOf" srcId="{26C4DAE7-E734-45B0-AFB3-7EED5B9C0F97}" destId="{9A5FA753-596D-45FD-A615-EA61E22F7BDE}" srcOrd="1" destOrd="0" presId="urn:microsoft.com/office/officeart/2018/2/layout/IconCircleList"/>
    <dgm:cxn modelId="{683892CF-A5F3-41CA-9DAB-DA83FBB17C84}" type="presParOf" srcId="{26C4DAE7-E734-45B0-AFB3-7EED5B9C0F97}" destId="{218E6A85-DEDB-4341-8078-5CE7A07170EC}" srcOrd="2" destOrd="0" presId="urn:microsoft.com/office/officeart/2018/2/layout/IconCircleList"/>
    <dgm:cxn modelId="{53ADBD61-728E-45F2-B6E0-647ECA2A03E5}" type="presParOf" srcId="{26C4DAE7-E734-45B0-AFB3-7EED5B9C0F97}" destId="{08C81099-F8EC-4D1A-977F-D53A8DC62F50}" srcOrd="3" destOrd="0" presId="urn:microsoft.com/office/officeart/2018/2/layout/IconCircleList"/>
    <dgm:cxn modelId="{BDD2F97E-A467-4E8A-98A5-E751B13A33F0}" type="presParOf" srcId="{8BDE80C1-6C94-4B7B-80C2-D1321AD3F0A4}" destId="{B2775417-95E6-4B32-91DD-D2C72B4FE521}" srcOrd="1" destOrd="0" presId="urn:microsoft.com/office/officeart/2018/2/layout/IconCircleList"/>
    <dgm:cxn modelId="{DF2B3DD0-3983-4E92-98F4-E7C3F6433078}" type="presParOf" srcId="{8BDE80C1-6C94-4B7B-80C2-D1321AD3F0A4}" destId="{1A25A130-026E-4926-8EDB-6CD654A07B3F}" srcOrd="2" destOrd="0" presId="urn:microsoft.com/office/officeart/2018/2/layout/IconCircleList"/>
    <dgm:cxn modelId="{AD7D095A-7226-474B-BB96-576B974F7D78}" type="presParOf" srcId="{1A25A130-026E-4926-8EDB-6CD654A07B3F}" destId="{FA82F082-3310-4EEA-8F88-D4D647DD377A}" srcOrd="0" destOrd="0" presId="urn:microsoft.com/office/officeart/2018/2/layout/IconCircleList"/>
    <dgm:cxn modelId="{CBCAD7BF-9CD6-409F-B357-74DD3BE13D6C}" type="presParOf" srcId="{1A25A130-026E-4926-8EDB-6CD654A07B3F}" destId="{18C5AD1E-EB84-4426-91A3-759FAF0C5542}" srcOrd="1" destOrd="0" presId="urn:microsoft.com/office/officeart/2018/2/layout/IconCircleList"/>
    <dgm:cxn modelId="{38C7852F-AE6A-40A0-8F34-3E55915EF259}" type="presParOf" srcId="{1A25A130-026E-4926-8EDB-6CD654A07B3F}" destId="{4F772A26-7752-4A5F-B7CA-D547B62629AB}" srcOrd="2" destOrd="0" presId="urn:microsoft.com/office/officeart/2018/2/layout/IconCircleList"/>
    <dgm:cxn modelId="{8AE6B9FE-2929-4C32-8AC6-7E6C42CE648E}" type="presParOf" srcId="{1A25A130-026E-4926-8EDB-6CD654A07B3F}" destId="{06EC7F96-4EEE-4A15-B729-22EA885C9408}" srcOrd="3" destOrd="0" presId="urn:microsoft.com/office/officeart/2018/2/layout/IconCircleList"/>
    <dgm:cxn modelId="{2C63FC40-40BD-4FBD-BC51-2686E026EEDD}" type="presParOf" srcId="{8BDE80C1-6C94-4B7B-80C2-D1321AD3F0A4}" destId="{F0A71343-46DF-43FF-9655-395751B56151}" srcOrd="3" destOrd="0" presId="urn:microsoft.com/office/officeart/2018/2/layout/IconCircleList"/>
    <dgm:cxn modelId="{2DD10BD7-7439-426A-9F99-B36BAF46256B}" type="presParOf" srcId="{8BDE80C1-6C94-4B7B-80C2-D1321AD3F0A4}" destId="{38C74C63-0352-4A14-8154-BB919F41E9BB}" srcOrd="4" destOrd="0" presId="urn:microsoft.com/office/officeart/2018/2/layout/IconCircleList"/>
    <dgm:cxn modelId="{3BD5F4CF-4B91-49DB-A602-682CEA597D27}" type="presParOf" srcId="{38C74C63-0352-4A14-8154-BB919F41E9BB}" destId="{58B00831-A53A-4830-938A-843B65E9D3F5}" srcOrd="0" destOrd="0" presId="urn:microsoft.com/office/officeart/2018/2/layout/IconCircleList"/>
    <dgm:cxn modelId="{48B743C7-F49E-4A09-B8BF-89876F5A0AE6}" type="presParOf" srcId="{38C74C63-0352-4A14-8154-BB919F41E9BB}" destId="{38AE9897-1766-4288-A417-9195B364DABD}" srcOrd="1" destOrd="0" presId="urn:microsoft.com/office/officeart/2018/2/layout/IconCircleList"/>
    <dgm:cxn modelId="{209E0F1D-359C-4FF5-B3AD-B1819D4D36EF}" type="presParOf" srcId="{38C74C63-0352-4A14-8154-BB919F41E9BB}" destId="{E605B676-9D3F-4950-8532-6ADCD06E86D9}" srcOrd="2" destOrd="0" presId="urn:microsoft.com/office/officeart/2018/2/layout/IconCircleList"/>
    <dgm:cxn modelId="{7D0A43A4-C164-4E21-B566-BABE28712F51}" type="presParOf" srcId="{38C74C63-0352-4A14-8154-BB919F41E9BB}" destId="{F085B035-1F55-40B4-8F93-A422FE802736}" srcOrd="3" destOrd="0" presId="urn:microsoft.com/office/officeart/2018/2/layout/IconCircleList"/>
    <dgm:cxn modelId="{F1CBEA44-354F-43B3-8F08-D15F3FC2AD5F}" type="presParOf" srcId="{8BDE80C1-6C94-4B7B-80C2-D1321AD3F0A4}" destId="{BA9F7DB3-87ED-496E-BD02-AF51BCDC85EF}" srcOrd="5" destOrd="0" presId="urn:microsoft.com/office/officeart/2018/2/layout/IconCircleList"/>
    <dgm:cxn modelId="{6B522FBD-C171-4E5C-ACD3-C4C8B87380EB}" type="presParOf" srcId="{8BDE80C1-6C94-4B7B-80C2-D1321AD3F0A4}" destId="{23D4077A-DED9-4077-BA38-4EB7FAC9B974}" srcOrd="6" destOrd="0" presId="urn:microsoft.com/office/officeart/2018/2/layout/IconCircleList"/>
    <dgm:cxn modelId="{8C15CC90-AAE6-4661-B05F-7CE24E4E9A3E}" type="presParOf" srcId="{23D4077A-DED9-4077-BA38-4EB7FAC9B974}" destId="{67393EFE-E066-426A-8605-97435EE44F5C}" srcOrd="0" destOrd="0" presId="urn:microsoft.com/office/officeart/2018/2/layout/IconCircleList"/>
    <dgm:cxn modelId="{6E0828DA-271C-407B-A030-062C0071AD94}" type="presParOf" srcId="{23D4077A-DED9-4077-BA38-4EB7FAC9B974}" destId="{1C35366E-5BB1-488D-AD32-4A5F71615E87}" srcOrd="1" destOrd="0" presId="urn:microsoft.com/office/officeart/2018/2/layout/IconCircleList"/>
    <dgm:cxn modelId="{09D53964-1CD0-4689-A4FB-2BC7475FE996}" type="presParOf" srcId="{23D4077A-DED9-4077-BA38-4EB7FAC9B974}" destId="{70B00CAB-51C4-4F15-8BB1-3DE600CF944E}" srcOrd="2" destOrd="0" presId="urn:microsoft.com/office/officeart/2018/2/layout/IconCircleList"/>
    <dgm:cxn modelId="{916ECEC2-C4FC-45D4-B80C-FD278018D51F}" type="presParOf" srcId="{23D4077A-DED9-4077-BA38-4EB7FAC9B974}" destId="{B2F66D51-CEDF-485C-8892-DF772E9E776B}"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92BE5-3DF7-4F75-AB07-64A7E428F122}">
      <dsp:nvSpPr>
        <dsp:cNvPr id="0" name=""/>
        <dsp:cNvSpPr/>
      </dsp:nvSpPr>
      <dsp:spPr>
        <a:xfrm>
          <a:off x="-6754403" y="-1032795"/>
          <a:ext cx="8038821" cy="8038821"/>
        </a:xfrm>
        <a:prstGeom prst="blockArc">
          <a:avLst>
            <a:gd name="adj1" fmla="val 18900000"/>
            <a:gd name="adj2" fmla="val 2700000"/>
            <a:gd name="adj3" fmla="val 2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876C78-1A0D-4084-9749-9B3E2E20F300}">
      <dsp:nvSpPr>
        <dsp:cNvPr id="0" name=""/>
        <dsp:cNvSpPr/>
      </dsp:nvSpPr>
      <dsp:spPr>
        <a:xfrm>
          <a:off x="560962" y="373207"/>
          <a:ext cx="6233213" cy="74689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84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effectLst/>
              <a:latin typeface="Times New Roman" panose="02020603050405020304" pitchFamily="18" charset="0"/>
              <a:ea typeface="Times New Roman" panose="02020603050405020304" pitchFamily="18" charset="0"/>
            </a:rPr>
            <a:t>Designing a learning system </a:t>
          </a:r>
          <a:endParaRPr lang="en-IN" sz="3700" kern="1200" dirty="0"/>
        </a:p>
      </dsp:txBody>
      <dsp:txXfrm>
        <a:off x="560962" y="373207"/>
        <a:ext cx="6233213" cy="746892"/>
      </dsp:txXfrm>
    </dsp:sp>
    <dsp:sp modelId="{A305A563-AA17-46E1-AE43-08B504437B53}">
      <dsp:nvSpPr>
        <dsp:cNvPr id="0" name=""/>
        <dsp:cNvSpPr/>
      </dsp:nvSpPr>
      <dsp:spPr>
        <a:xfrm>
          <a:off x="94154" y="279845"/>
          <a:ext cx="933615" cy="933615"/>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E5BD8C-ED96-46F2-ACF0-B37E34077738}">
      <dsp:nvSpPr>
        <dsp:cNvPr id="0" name=""/>
        <dsp:cNvSpPr/>
      </dsp:nvSpPr>
      <dsp:spPr>
        <a:xfrm>
          <a:off x="1096164" y="1493188"/>
          <a:ext cx="5698012" cy="746892"/>
        </a:xfrm>
        <a:prstGeom prst="rect">
          <a:avLst/>
        </a:prstGeom>
        <a:solidFill>
          <a:schemeClr val="accent5">
            <a:hueOff val="364435"/>
            <a:satOff val="-2524"/>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84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a:effectLst/>
              <a:latin typeface="Times New Roman" panose="02020603050405020304" pitchFamily="18" charset="0"/>
              <a:ea typeface="Times New Roman" panose="02020603050405020304" pitchFamily="18" charset="0"/>
            </a:rPr>
            <a:t>Types of machine learning</a:t>
          </a:r>
          <a:endParaRPr lang="en-IN" sz="3700" kern="1200"/>
        </a:p>
      </dsp:txBody>
      <dsp:txXfrm>
        <a:off x="1096164" y="1493188"/>
        <a:ext cx="5698012" cy="746892"/>
      </dsp:txXfrm>
    </dsp:sp>
    <dsp:sp modelId="{A0E3BED0-3DD2-4670-B8DB-B1E273AC801C}">
      <dsp:nvSpPr>
        <dsp:cNvPr id="0" name=""/>
        <dsp:cNvSpPr/>
      </dsp:nvSpPr>
      <dsp:spPr>
        <a:xfrm>
          <a:off x="629356" y="1399826"/>
          <a:ext cx="933615" cy="933615"/>
        </a:xfrm>
        <a:prstGeom prst="ellipse">
          <a:avLst/>
        </a:prstGeom>
        <a:solidFill>
          <a:schemeClr val="lt1">
            <a:hueOff val="0"/>
            <a:satOff val="0"/>
            <a:lumOff val="0"/>
            <a:alphaOff val="0"/>
          </a:schemeClr>
        </a:solidFill>
        <a:ln w="12700" cap="flat" cmpd="sng" algn="ctr">
          <a:solidFill>
            <a:schemeClr val="accent5">
              <a:hueOff val="364435"/>
              <a:satOff val="-2524"/>
              <a:lumOff val="-1569"/>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1702F0-37C2-47D5-961C-2DD93FF1D132}">
      <dsp:nvSpPr>
        <dsp:cNvPr id="0" name=""/>
        <dsp:cNvSpPr/>
      </dsp:nvSpPr>
      <dsp:spPr>
        <a:xfrm>
          <a:off x="1260427" y="2613168"/>
          <a:ext cx="5533748" cy="746892"/>
        </a:xfrm>
        <a:prstGeom prst="rect">
          <a:avLst/>
        </a:prstGeom>
        <a:solidFill>
          <a:schemeClr val="accent5">
            <a:hueOff val="728869"/>
            <a:satOff val="-5048"/>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84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effectLst/>
              <a:latin typeface="Times New Roman" panose="02020603050405020304" pitchFamily="18" charset="0"/>
              <a:ea typeface="Times New Roman" panose="02020603050405020304" pitchFamily="18" charset="0"/>
            </a:rPr>
            <a:t>Supervised learning </a:t>
          </a:r>
          <a:endParaRPr lang="en-IN" sz="3700" kern="1200" dirty="0"/>
        </a:p>
      </dsp:txBody>
      <dsp:txXfrm>
        <a:off x="1260427" y="2613168"/>
        <a:ext cx="5533748" cy="746892"/>
      </dsp:txXfrm>
    </dsp:sp>
    <dsp:sp modelId="{EA48EDD7-A9E4-4032-ACBA-76896F4A9D97}">
      <dsp:nvSpPr>
        <dsp:cNvPr id="0" name=""/>
        <dsp:cNvSpPr/>
      </dsp:nvSpPr>
      <dsp:spPr>
        <a:xfrm>
          <a:off x="793619" y="2519807"/>
          <a:ext cx="933615" cy="933615"/>
        </a:xfrm>
        <a:prstGeom prst="ellipse">
          <a:avLst/>
        </a:prstGeom>
        <a:solidFill>
          <a:schemeClr val="lt1">
            <a:hueOff val="0"/>
            <a:satOff val="0"/>
            <a:lumOff val="0"/>
            <a:alphaOff val="0"/>
          </a:schemeClr>
        </a:solidFill>
        <a:ln w="12700" cap="flat" cmpd="sng" algn="ctr">
          <a:solidFill>
            <a:schemeClr val="accent5">
              <a:hueOff val="728869"/>
              <a:satOff val="-5048"/>
              <a:lumOff val="-31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08EA50-207E-4791-9278-AD350EBF3560}">
      <dsp:nvSpPr>
        <dsp:cNvPr id="0" name=""/>
        <dsp:cNvSpPr/>
      </dsp:nvSpPr>
      <dsp:spPr>
        <a:xfrm>
          <a:off x="1096164" y="3733149"/>
          <a:ext cx="5698012" cy="746892"/>
        </a:xfrm>
        <a:prstGeom prst="rect">
          <a:avLst/>
        </a:prstGeom>
        <a:solidFill>
          <a:schemeClr val="accent5">
            <a:hueOff val="1093304"/>
            <a:satOff val="-7572"/>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84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effectLst/>
              <a:latin typeface="Times New Roman" panose="02020603050405020304" pitchFamily="18" charset="0"/>
              <a:ea typeface="Times New Roman" panose="02020603050405020304" pitchFamily="18" charset="0"/>
            </a:rPr>
            <a:t>Unsupervised learning </a:t>
          </a:r>
          <a:endParaRPr lang="en-IN" sz="3700" kern="1200" dirty="0"/>
        </a:p>
      </dsp:txBody>
      <dsp:txXfrm>
        <a:off x="1096164" y="3733149"/>
        <a:ext cx="5698012" cy="746892"/>
      </dsp:txXfrm>
    </dsp:sp>
    <dsp:sp modelId="{34B08BE3-1C48-4619-9925-35F8DFFCFEDE}">
      <dsp:nvSpPr>
        <dsp:cNvPr id="0" name=""/>
        <dsp:cNvSpPr/>
      </dsp:nvSpPr>
      <dsp:spPr>
        <a:xfrm>
          <a:off x="629356" y="3639787"/>
          <a:ext cx="933615" cy="933615"/>
        </a:xfrm>
        <a:prstGeom prst="ellipse">
          <a:avLst/>
        </a:prstGeom>
        <a:solidFill>
          <a:schemeClr val="lt1">
            <a:hueOff val="0"/>
            <a:satOff val="0"/>
            <a:lumOff val="0"/>
            <a:alphaOff val="0"/>
          </a:schemeClr>
        </a:solidFill>
        <a:ln w="12700" cap="flat" cmpd="sng" algn="ctr">
          <a:solidFill>
            <a:schemeClr val="accent5">
              <a:hueOff val="1093304"/>
              <a:satOff val="-7572"/>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5C5DB6-057C-49CC-B049-D702F8CA51A2}">
      <dsp:nvSpPr>
        <dsp:cNvPr id="0" name=""/>
        <dsp:cNvSpPr/>
      </dsp:nvSpPr>
      <dsp:spPr>
        <a:xfrm>
          <a:off x="560962" y="4853129"/>
          <a:ext cx="6233213" cy="746892"/>
        </a:xfrm>
        <a:prstGeom prst="rect">
          <a:avLst/>
        </a:prstGeom>
        <a:solidFill>
          <a:schemeClr val="accent5">
            <a:hueOff val="1457738"/>
            <a:satOff val="-10096"/>
            <a:lumOff val="-62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2846" tIns="93980" rIns="93980" bIns="93980" numCol="1" spcCol="1270" anchor="ctr" anchorCtr="0">
          <a:noAutofit/>
        </a:bodyPr>
        <a:lstStyle/>
        <a:p>
          <a:pPr marL="0" lvl="0" indent="0" algn="l" defTabSz="1644650">
            <a:lnSpc>
              <a:spcPct val="90000"/>
            </a:lnSpc>
            <a:spcBef>
              <a:spcPct val="0"/>
            </a:spcBef>
            <a:spcAft>
              <a:spcPct val="35000"/>
            </a:spcAft>
            <a:buNone/>
          </a:pPr>
          <a:r>
            <a:rPr lang="en-US" sz="3700" kern="1200" dirty="0"/>
            <a:t>Reinforcement Learning</a:t>
          </a:r>
          <a:endParaRPr lang="en-IN" sz="3700" kern="1200" dirty="0"/>
        </a:p>
      </dsp:txBody>
      <dsp:txXfrm>
        <a:off x="560962" y="4853129"/>
        <a:ext cx="6233213" cy="746892"/>
      </dsp:txXfrm>
    </dsp:sp>
    <dsp:sp modelId="{F2B32089-F616-41CB-AE99-29AE5BA085D6}">
      <dsp:nvSpPr>
        <dsp:cNvPr id="0" name=""/>
        <dsp:cNvSpPr/>
      </dsp:nvSpPr>
      <dsp:spPr>
        <a:xfrm>
          <a:off x="94154" y="4759768"/>
          <a:ext cx="933615" cy="933615"/>
        </a:xfrm>
        <a:prstGeom prst="ellipse">
          <a:avLst/>
        </a:prstGeom>
        <a:solidFill>
          <a:schemeClr val="lt1">
            <a:hueOff val="0"/>
            <a:satOff val="0"/>
            <a:lumOff val="0"/>
            <a:alphaOff val="0"/>
          </a:schemeClr>
        </a:solidFill>
        <a:ln w="12700" cap="flat" cmpd="sng" algn="ctr">
          <a:solidFill>
            <a:schemeClr val="accent5">
              <a:hueOff val="1457738"/>
              <a:satOff val="-10096"/>
              <a:lumOff val="-6274"/>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396C9-370B-49A2-BECF-0232FBDDD6C1}">
      <dsp:nvSpPr>
        <dsp:cNvPr id="0" name=""/>
        <dsp:cNvSpPr/>
      </dsp:nvSpPr>
      <dsp:spPr>
        <a:xfrm>
          <a:off x="711" y="188717"/>
          <a:ext cx="2773693" cy="16642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chemeClr val="tx1"/>
              </a:solidFill>
            </a:rPr>
            <a:t>In the real world, we are surrounded by humans who can learn everything from their experiences with their learning capability, and we have computers or machines which work on our instructions. </a:t>
          </a:r>
          <a:endParaRPr lang="en-US" sz="1400" kern="1200" dirty="0">
            <a:solidFill>
              <a:schemeClr val="tx1"/>
            </a:solidFill>
          </a:endParaRPr>
        </a:p>
      </dsp:txBody>
      <dsp:txXfrm>
        <a:off x="711" y="188717"/>
        <a:ext cx="2773693" cy="1664216"/>
      </dsp:txXfrm>
    </dsp:sp>
    <dsp:sp modelId="{4070FF07-F9EF-4B8B-813A-EEBC8FB6999D}">
      <dsp:nvSpPr>
        <dsp:cNvPr id="0" name=""/>
        <dsp:cNvSpPr/>
      </dsp:nvSpPr>
      <dsp:spPr>
        <a:xfrm>
          <a:off x="3051774" y="188717"/>
          <a:ext cx="2773693" cy="16642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solidFill>
                <a:schemeClr val="tx1"/>
              </a:solidFill>
            </a:rPr>
            <a:t>But can a machine also learn from experiences or past data like a human does? So here comes the role of </a:t>
          </a:r>
          <a:r>
            <a:rPr lang="en-IN" sz="1400" b="1" kern="1200" dirty="0">
              <a:solidFill>
                <a:schemeClr val="tx1"/>
              </a:solidFill>
            </a:rPr>
            <a:t>Machine Learning.</a:t>
          </a:r>
          <a:endParaRPr lang="en-US" sz="1400" kern="1200" dirty="0">
            <a:solidFill>
              <a:schemeClr val="tx1"/>
            </a:solidFill>
          </a:endParaRPr>
        </a:p>
      </dsp:txBody>
      <dsp:txXfrm>
        <a:off x="3051774" y="188717"/>
        <a:ext cx="2773693" cy="1664216"/>
      </dsp:txXfrm>
    </dsp:sp>
    <dsp:sp modelId="{6FFFA9F4-C762-4142-9184-14DFAB9EA14D}">
      <dsp:nvSpPr>
        <dsp:cNvPr id="0" name=""/>
        <dsp:cNvSpPr/>
      </dsp:nvSpPr>
      <dsp:spPr>
        <a:xfrm>
          <a:off x="1526242" y="2130302"/>
          <a:ext cx="2773693" cy="166421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a:solidFill>
                <a:schemeClr val="tx1"/>
              </a:solidFill>
            </a:rPr>
            <a:t>Machine Learning is a subset of </a:t>
          </a:r>
          <a:r>
            <a:rPr lang="en-IN" sz="1400" b="1" kern="1200">
              <a:solidFill>
                <a:schemeClr val="tx1"/>
              </a:solidFill>
            </a:rPr>
            <a:t>artificial intelligence</a:t>
          </a:r>
          <a:r>
            <a:rPr lang="en-IN" sz="1400" kern="1200">
              <a:solidFill>
                <a:schemeClr val="tx1"/>
              </a:solidFill>
            </a:rPr>
            <a:t> that is mainly concerned with the development of algorithms which allow a computer to learn from the data and past experiences on their own. </a:t>
          </a:r>
          <a:endParaRPr lang="en-US" sz="1400" kern="1200">
            <a:solidFill>
              <a:schemeClr val="tx1"/>
            </a:solidFill>
          </a:endParaRPr>
        </a:p>
      </dsp:txBody>
      <dsp:txXfrm>
        <a:off x="1526242" y="2130302"/>
        <a:ext cx="2773693" cy="1664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ACB2-8A4A-4CA6-96CA-D1AD77C956B1}">
      <dsp:nvSpPr>
        <dsp:cNvPr id="0" name=""/>
        <dsp:cNvSpPr/>
      </dsp:nvSpPr>
      <dsp:spPr>
        <a:xfrm>
          <a:off x="0" y="2634"/>
          <a:ext cx="10515600" cy="125511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ECF98C-A85F-4372-99A5-2DD0D5ABD421}">
      <dsp:nvSpPr>
        <dsp:cNvPr id="0" name=""/>
        <dsp:cNvSpPr/>
      </dsp:nvSpPr>
      <dsp:spPr>
        <a:xfrm>
          <a:off x="379673" y="285035"/>
          <a:ext cx="690989" cy="6903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30F01F-AC38-4845-9B7A-8A1173BA3461}">
      <dsp:nvSpPr>
        <dsp:cNvPr id="0" name=""/>
        <dsp:cNvSpPr/>
      </dsp:nvSpPr>
      <dsp:spPr>
        <a:xfrm>
          <a:off x="1450336" y="2634"/>
          <a:ext cx="8833746" cy="1256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63" tIns="132963" rIns="132963" bIns="132963" numCol="1" spcCol="1270" anchor="ctr" anchorCtr="0">
          <a:noAutofit/>
        </a:bodyPr>
        <a:lstStyle/>
        <a:p>
          <a:pPr marL="0" lvl="0" indent="0" algn="l" defTabSz="1066800">
            <a:lnSpc>
              <a:spcPct val="90000"/>
            </a:lnSpc>
            <a:spcBef>
              <a:spcPct val="0"/>
            </a:spcBef>
            <a:spcAft>
              <a:spcPct val="35000"/>
            </a:spcAft>
            <a:buNone/>
          </a:pPr>
          <a:r>
            <a:rPr lang="en-IN" sz="2400" kern="1200" dirty="0"/>
            <a:t>Supervised learning is a type of machine learning method in which we provide sample labelled data to the machine learning system in order to train it, and on that basis, it predicts the output.</a:t>
          </a:r>
          <a:endParaRPr lang="en-US" sz="2400" kern="1200" dirty="0"/>
        </a:p>
      </dsp:txBody>
      <dsp:txXfrm>
        <a:off x="1450336" y="2634"/>
        <a:ext cx="8833746" cy="1256345"/>
      </dsp:txXfrm>
    </dsp:sp>
    <dsp:sp modelId="{8DEA74B2-4723-49DB-9AA4-EAC13279DDAF}">
      <dsp:nvSpPr>
        <dsp:cNvPr id="0" name=""/>
        <dsp:cNvSpPr/>
      </dsp:nvSpPr>
      <dsp:spPr>
        <a:xfrm>
          <a:off x="0" y="1498283"/>
          <a:ext cx="10515600" cy="125511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F4BCA-5301-4DC6-B853-AB6C55593A53}">
      <dsp:nvSpPr>
        <dsp:cNvPr id="0" name=""/>
        <dsp:cNvSpPr/>
      </dsp:nvSpPr>
      <dsp:spPr>
        <a:xfrm>
          <a:off x="379673" y="1780684"/>
          <a:ext cx="690989" cy="6903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E8420A-59B6-4EE4-9547-D40E2E89BAC3}">
      <dsp:nvSpPr>
        <dsp:cNvPr id="0" name=""/>
        <dsp:cNvSpPr/>
      </dsp:nvSpPr>
      <dsp:spPr>
        <a:xfrm>
          <a:off x="1450336" y="1498283"/>
          <a:ext cx="8833746" cy="1256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63" tIns="132963" rIns="132963" bIns="132963" numCol="1" spcCol="1270" anchor="ctr" anchorCtr="0">
          <a:noAutofit/>
        </a:bodyPr>
        <a:lstStyle/>
        <a:p>
          <a:pPr marL="0" lvl="0" indent="0" algn="l" defTabSz="889000">
            <a:lnSpc>
              <a:spcPct val="90000"/>
            </a:lnSpc>
            <a:spcBef>
              <a:spcPct val="0"/>
            </a:spcBef>
            <a:spcAft>
              <a:spcPct val="35000"/>
            </a:spcAft>
            <a:buNone/>
          </a:pPr>
          <a:r>
            <a:rPr lang="en-IN" sz="2000" kern="1200" dirty="0"/>
            <a:t>The system creates a model using labelled data to understand the datasets and learn about each data, once the training and processing are done then we test the model by providing a sample data to check whether it is predicting the exact output or not.</a:t>
          </a:r>
          <a:endParaRPr lang="en-US" sz="2000" kern="1200" dirty="0"/>
        </a:p>
      </dsp:txBody>
      <dsp:txXfrm>
        <a:off x="1450336" y="1498283"/>
        <a:ext cx="8833746" cy="1256345"/>
      </dsp:txXfrm>
    </dsp:sp>
    <dsp:sp modelId="{2D08DE6E-FD7A-48F8-A4CC-0B0913C8BACA}">
      <dsp:nvSpPr>
        <dsp:cNvPr id="0" name=""/>
        <dsp:cNvSpPr/>
      </dsp:nvSpPr>
      <dsp:spPr>
        <a:xfrm>
          <a:off x="0" y="2993932"/>
          <a:ext cx="10515600" cy="125511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CC8DEE-4D14-43B7-97C0-88A6A7D211CF}">
      <dsp:nvSpPr>
        <dsp:cNvPr id="0" name=""/>
        <dsp:cNvSpPr/>
      </dsp:nvSpPr>
      <dsp:spPr>
        <a:xfrm>
          <a:off x="379673" y="3276334"/>
          <a:ext cx="690989" cy="6903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D7992-D05B-40A3-90D2-45D9AE02460B}">
      <dsp:nvSpPr>
        <dsp:cNvPr id="0" name=""/>
        <dsp:cNvSpPr/>
      </dsp:nvSpPr>
      <dsp:spPr>
        <a:xfrm>
          <a:off x="1450336" y="2993932"/>
          <a:ext cx="8833746" cy="1256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963" tIns="132963" rIns="132963" bIns="132963" numCol="1" spcCol="1270" anchor="ctr" anchorCtr="0">
          <a:noAutofit/>
        </a:bodyPr>
        <a:lstStyle/>
        <a:p>
          <a:pPr marL="0" lvl="0" indent="0" algn="l" defTabSz="1066800">
            <a:lnSpc>
              <a:spcPct val="90000"/>
            </a:lnSpc>
            <a:spcBef>
              <a:spcPct val="0"/>
            </a:spcBef>
            <a:spcAft>
              <a:spcPct val="35000"/>
            </a:spcAft>
            <a:buNone/>
          </a:pPr>
          <a:r>
            <a:rPr lang="en-IN" sz="2400" kern="1200" dirty="0"/>
            <a:t>The goal of supervised learning is to map input data with the output data. </a:t>
          </a:r>
          <a:endParaRPr lang="en-US" sz="2400" kern="1200" dirty="0"/>
        </a:p>
      </dsp:txBody>
      <dsp:txXfrm>
        <a:off x="1450336" y="2993932"/>
        <a:ext cx="8833746" cy="1256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C504F-4242-4C6B-AA0E-92A584C3B6F8}">
      <dsp:nvSpPr>
        <dsp:cNvPr id="0" name=""/>
        <dsp:cNvSpPr/>
      </dsp:nvSpPr>
      <dsp:spPr>
        <a:xfrm>
          <a:off x="0" y="519"/>
          <a:ext cx="10515600" cy="12148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A69F21-476C-4758-AB20-D1A60AC82A47}">
      <dsp:nvSpPr>
        <dsp:cNvPr id="0" name=""/>
        <dsp:cNvSpPr/>
      </dsp:nvSpPr>
      <dsp:spPr>
        <a:xfrm>
          <a:off x="367483" y="273853"/>
          <a:ext cx="668151" cy="6681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3D2E8C-F314-4583-8482-408D239D2508}">
      <dsp:nvSpPr>
        <dsp:cNvPr id="0" name=""/>
        <dsp:cNvSpPr/>
      </dsp:nvSpPr>
      <dsp:spPr>
        <a:xfrm>
          <a:off x="1403118" y="519"/>
          <a:ext cx="9112481" cy="1214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9" tIns="128569" rIns="128569" bIns="128569" numCol="1" spcCol="1270" anchor="ctr" anchorCtr="0">
          <a:noAutofit/>
        </a:bodyPr>
        <a:lstStyle/>
        <a:p>
          <a:pPr marL="0" lvl="0" indent="0" algn="l" defTabSz="1022350">
            <a:lnSpc>
              <a:spcPct val="90000"/>
            </a:lnSpc>
            <a:spcBef>
              <a:spcPct val="0"/>
            </a:spcBef>
            <a:spcAft>
              <a:spcPct val="35000"/>
            </a:spcAft>
            <a:buNone/>
          </a:pPr>
          <a:r>
            <a:rPr lang="en-IN" sz="2300" kern="1200"/>
            <a:t>Unsupervised learning is a learning method in which a machine learns without any supervision.</a:t>
          </a:r>
          <a:endParaRPr lang="en-US" sz="2300" kern="1200"/>
        </a:p>
      </dsp:txBody>
      <dsp:txXfrm>
        <a:off x="1403118" y="519"/>
        <a:ext cx="9112481" cy="1214821"/>
      </dsp:txXfrm>
    </dsp:sp>
    <dsp:sp modelId="{37B2E79D-7D5E-4D18-8491-D6F6175BA306}">
      <dsp:nvSpPr>
        <dsp:cNvPr id="0" name=""/>
        <dsp:cNvSpPr/>
      </dsp:nvSpPr>
      <dsp:spPr>
        <a:xfrm>
          <a:off x="0" y="1519045"/>
          <a:ext cx="10515600" cy="12148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685EBA-1271-40BF-AF7B-2BA7B35DD83B}">
      <dsp:nvSpPr>
        <dsp:cNvPr id="0" name=""/>
        <dsp:cNvSpPr/>
      </dsp:nvSpPr>
      <dsp:spPr>
        <a:xfrm>
          <a:off x="367483" y="1792380"/>
          <a:ext cx="668151" cy="6681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17EBFA-CC6D-44C9-AA79-A6E1BE69E8A0}">
      <dsp:nvSpPr>
        <dsp:cNvPr id="0" name=""/>
        <dsp:cNvSpPr/>
      </dsp:nvSpPr>
      <dsp:spPr>
        <a:xfrm>
          <a:off x="1403118" y="1519045"/>
          <a:ext cx="9112481" cy="1214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9" tIns="128569" rIns="128569" bIns="128569" numCol="1" spcCol="1270" anchor="ctr" anchorCtr="0">
          <a:noAutofit/>
        </a:bodyPr>
        <a:lstStyle/>
        <a:p>
          <a:pPr marL="0" lvl="0" indent="0" algn="l" defTabSz="1022350">
            <a:lnSpc>
              <a:spcPct val="90000"/>
            </a:lnSpc>
            <a:spcBef>
              <a:spcPct val="0"/>
            </a:spcBef>
            <a:spcAft>
              <a:spcPct val="35000"/>
            </a:spcAft>
            <a:buNone/>
          </a:pPr>
          <a:r>
            <a:rPr lang="en-IN" sz="2300" kern="1200"/>
            <a:t>The training is provided to the machine with the set of data that has not been labeled, classified, or categorized, and the algorithm needs to act on that data without any supervision. </a:t>
          </a:r>
          <a:endParaRPr lang="en-US" sz="2300" kern="1200"/>
        </a:p>
      </dsp:txBody>
      <dsp:txXfrm>
        <a:off x="1403118" y="1519045"/>
        <a:ext cx="9112481" cy="1214821"/>
      </dsp:txXfrm>
    </dsp:sp>
    <dsp:sp modelId="{0BD47067-DF4B-4E29-80B3-AE1F0C5FCEDD}">
      <dsp:nvSpPr>
        <dsp:cNvPr id="0" name=""/>
        <dsp:cNvSpPr/>
      </dsp:nvSpPr>
      <dsp:spPr>
        <a:xfrm>
          <a:off x="0" y="3037571"/>
          <a:ext cx="10515600" cy="12148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8B5821-CCB5-4F8F-88F6-9AD215E7D0C5}">
      <dsp:nvSpPr>
        <dsp:cNvPr id="0" name=""/>
        <dsp:cNvSpPr/>
      </dsp:nvSpPr>
      <dsp:spPr>
        <a:xfrm>
          <a:off x="367483" y="3310906"/>
          <a:ext cx="668151" cy="6681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654056-D564-4161-8937-D4E38CD1EC23}">
      <dsp:nvSpPr>
        <dsp:cNvPr id="0" name=""/>
        <dsp:cNvSpPr/>
      </dsp:nvSpPr>
      <dsp:spPr>
        <a:xfrm>
          <a:off x="1403118" y="3037571"/>
          <a:ext cx="9112481" cy="1214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569" tIns="128569" rIns="128569" bIns="128569" numCol="1" spcCol="1270" anchor="ctr" anchorCtr="0">
          <a:noAutofit/>
        </a:bodyPr>
        <a:lstStyle/>
        <a:p>
          <a:pPr marL="0" lvl="0" indent="0" algn="l" defTabSz="1022350">
            <a:lnSpc>
              <a:spcPct val="90000"/>
            </a:lnSpc>
            <a:spcBef>
              <a:spcPct val="0"/>
            </a:spcBef>
            <a:spcAft>
              <a:spcPct val="35000"/>
            </a:spcAft>
            <a:buNone/>
          </a:pPr>
          <a:r>
            <a:rPr lang="en-IN" sz="2300" kern="1200"/>
            <a:t>The goal of unsupervised learning is to restructure the input data into new features or a group of objects with similar patterns.</a:t>
          </a:r>
          <a:endParaRPr lang="en-US" sz="2300" kern="1200"/>
        </a:p>
      </dsp:txBody>
      <dsp:txXfrm>
        <a:off x="1403118" y="3037571"/>
        <a:ext cx="9112481" cy="12148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FA453-71B4-4BF9-B778-A94C25C50375}">
      <dsp:nvSpPr>
        <dsp:cNvPr id="0" name=""/>
        <dsp:cNvSpPr/>
      </dsp:nvSpPr>
      <dsp:spPr>
        <a:xfrm>
          <a:off x="280193" y="72821"/>
          <a:ext cx="1370938" cy="137093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FA753-596D-45FD-A615-EA61E22F7BDE}">
      <dsp:nvSpPr>
        <dsp:cNvPr id="0" name=""/>
        <dsp:cNvSpPr/>
      </dsp:nvSpPr>
      <dsp:spPr>
        <a:xfrm>
          <a:off x="568090" y="360718"/>
          <a:ext cx="795144" cy="7951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8C81099-F8EC-4D1A-977F-D53A8DC62F50}">
      <dsp:nvSpPr>
        <dsp:cNvPr id="0" name=""/>
        <dsp:cNvSpPr/>
      </dsp:nvSpPr>
      <dsp:spPr>
        <a:xfrm>
          <a:off x="1944904"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dirty="0"/>
            <a:t>Reinforcement learning is a feedback-based learning method, in which a learning agent gets a reward for each right action and gets a penalty for each wrong action. </a:t>
          </a:r>
          <a:endParaRPr lang="en-US" sz="1600" kern="1200" dirty="0"/>
        </a:p>
      </dsp:txBody>
      <dsp:txXfrm>
        <a:off x="1944904" y="72821"/>
        <a:ext cx="3231497" cy="1370938"/>
      </dsp:txXfrm>
    </dsp:sp>
    <dsp:sp modelId="{FA82F082-3310-4EEA-8F88-D4D647DD377A}">
      <dsp:nvSpPr>
        <dsp:cNvPr id="0" name=""/>
        <dsp:cNvSpPr/>
      </dsp:nvSpPr>
      <dsp:spPr>
        <a:xfrm>
          <a:off x="5739466" y="72821"/>
          <a:ext cx="1370938" cy="137093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C5AD1E-EB84-4426-91A3-759FAF0C5542}">
      <dsp:nvSpPr>
        <dsp:cNvPr id="0" name=""/>
        <dsp:cNvSpPr/>
      </dsp:nvSpPr>
      <dsp:spPr>
        <a:xfrm>
          <a:off x="6027363" y="360718"/>
          <a:ext cx="795144" cy="7951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C7F96-4EEE-4A15-B729-22EA885C9408}">
      <dsp:nvSpPr>
        <dsp:cNvPr id="0" name=""/>
        <dsp:cNvSpPr/>
      </dsp:nvSpPr>
      <dsp:spPr>
        <a:xfrm>
          <a:off x="7404177" y="72821"/>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The agent learns automatically with these feedbacks and improves its performance. In reinforcement learning, the agent interacts with the environment and explores it. </a:t>
          </a:r>
          <a:endParaRPr lang="en-US" sz="1600" kern="1200"/>
        </a:p>
      </dsp:txBody>
      <dsp:txXfrm>
        <a:off x="7404177" y="72821"/>
        <a:ext cx="3231497" cy="1370938"/>
      </dsp:txXfrm>
    </dsp:sp>
    <dsp:sp modelId="{58B00831-A53A-4830-938A-843B65E9D3F5}">
      <dsp:nvSpPr>
        <dsp:cNvPr id="0" name=""/>
        <dsp:cNvSpPr/>
      </dsp:nvSpPr>
      <dsp:spPr>
        <a:xfrm>
          <a:off x="280193" y="2035179"/>
          <a:ext cx="1370938" cy="137093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AE9897-1766-4288-A417-9195B364DABD}">
      <dsp:nvSpPr>
        <dsp:cNvPr id="0" name=""/>
        <dsp:cNvSpPr/>
      </dsp:nvSpPr>
      <dsp:spPr>
        <a:xfrm>
          <a:off x="568090" y="2323076"/>
          <a:ext cx="795144" cy="7951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85B035-1F55-40B4-8F93-A422FE802736}">
      <dsp:nvSpPr>
        <dsp:cNvPr id="0" name=""/>
        <dsp:cNvSpPr/>
      </dsp:nvSpPr>
      <dsp:spPr>
        <a:xfrm>
          <a:off x="1944904"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The goal of an agent is to get the most reward points, and hence, it improves its performance.</a:t>
          </a:r>
          <a:endParaRPr lang="en-US" sz="1600" kern="1200"/>
        </a:p>
      </dsp:txBody>
      <dsp:txXfrm>
        <a:off x="1944904" y="2035179"/>
        <a:ext cx="3231497" cy="1370938"/>
      </dsp:txXfrm>
    </dsp:sp>
    <dsp:sp modelId="{67393EFE-E066-426A-8605-97435EE44F5C}">
      <dsp:nvSpPr>
        <dsp:cNvPr id="0" name=""/>
        <dsp:cNvSpPr/>
      </dsp:nvSpPr>
      <dsp:spPr>
        <a:xfrm>
          <a:off x="5739466" y="2035179"/>
          <a:ext cx="1370938" cy="137093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35366E-5BB1-488D-AD32-4A5F71615E87}">
      <dsp:nvSpPr>
        <dsp:cNvPr id="0" name=""/>
        <dsp:cNvSpPr/>
      </dsp:nvSpPr>
      <dsp:spPr>
        <a:xfrm>
          <a:off x="6027363" y="2323076"/>
          <a:ext cx="795144" cy="7951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F66D51-CEDF-485C-8892-DF772E9E776B}">
      <dsp:nvSpPr>
        <dsp:cNvPr id="0" name=""/>
        <dsp:cNvSpPr/>
      </dsp:nvSpPr>
      <dsp:spPr>
        <a:xfrm>
          <a:off x="7404177" y="2035179"/>
          <a:ext cx="3231497" cy="13709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90000"/>
            </a:lnSpc>
            <a:spcBef>
              <a:spcPct val="0"/>
            </a:spcBef>
            <a:spcAft>
              <a:spcPct val="35000"/>
            </a:spcAft>
            <a:buNone/>
          </a:pPr>
          <a:r>
            <a:rPr lang="en-IN" sz="1600" kern="1200"/>
            <a:t>The robotic dog, which automatically learns the movement of his arms, is an example of Reinforcement learning.</a:t>
          </a:r>
          <a:endParaRPr lang="en-US" sz="1600" kern="1200"/>
        </a:p>
      </dsp:txBody>
      <dsp:txXfrm>
        <a:off x="7404177" y="2035179"/>
        <a:ext cx="3231497" cy="137093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F3491-4D6D-4EAC-8F62-4AE2419DAB19}" type="datetimeFigureOut">
              <a:rPr lang="en-IN" smtClean="0"/>
              <a:t>18-08-2022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0CF2BF-611C-4725-9CDC-69046A9A6862}" type="slidenum">
              <a:rPr lang="en-IN" smtClean="0"/>
              <a:t>‹#›</a:t>
            </a:fld>
            <a:endParaRPr lang="en-IN"/>
          </a:p>
        </p:txBody>
      </p:sp>
    </p:spTree>
    <p:extLst>
      <p:ext uri="{BB962C8B-B14F-4D97-AF65-F5344CB8AC3E}">
        <p14:creationId xmlns:p14="http://schemas.microsoft.com/office/powerpoint/2010/main" val="373508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DC8F282-E4DE-4FDC-9440-6A3288C51A8B}"/>
              </a:ext>
            </a:extLst>
          </p:cNvPr>
          <p:cNvSpPr>
            <a:spLocks noGrp="1" noChangeArrowheads="1"/>
          </p:cNvSpPr>
          <p:nvPr>
            <p:ph type="sldNum" sz="quarter" idx="5"/>
          </p:nvPr>
        </p:nvSpPr>
        <p:spPr>
          <a:ln/>
        </p:spPr>
        <p:txBody>
          <a:bodyPr/>
          <a:lstStyle/>
          <a:p>
            <a:fld id="{029B439D-64AF-4226-9C39-A516747B8793}" type="slidenum">
              <a:rPr lang="en-US" altLang="en-US"/>
              <a:pPr/>
              <a:t>3</a:t>
            </a:fld>
            <a:endParaRPr lang="en-US" altLang="en-US"/>
          </a:p>
        </p:txBody>
      </p:sp>
      <p:sp>
        <p:nvSpPr>
          <p:cNvPr id="34818" name="Slide Image Placeholder 1">
            <a:extLst>
              <a:ext uri="{FF2B5EF4-FFF2-40B4-BE49-F238E27FC236}">
                <a16:creationId xmlns:a16="http://schemas.microsoft.com/office/drawing/2014/main" id="{B300A34F-2139-478A-9C3C-3AEDC8C25A65}"/>
              </a:ext>
            </a:extLst>
          </p:cNvPr>
          <p:cNvSpPr>
            <a:spLocks noGrp="1" noRot="1" noChangeAspect="1" noTextEdit="1"/>
          </p:cNvSpPr>
          <p:nvPr>
            <p:ph type="sldImg"/>
          </p:nvPr>
        </p:nvSpPr>
        <p:spPr>
          <a:xfrm>
            <a:off x="384175" y="685800"/>
            <a:ext cx="6091238" cy="3427413"/>
          </a:xfrm>
          <a:ln/>
        </p:spPr>
      </p:sp>
      <p:sp>
        <p:nvSpPr>
          <p:cNvPr id="34819" name="Notes Placeholder 2">
            <a:extLst>
              <a:ext uri="{FF2B5EF4-FFF2-40B4-BE49-F238E27FC236}">
                <a16:creationId xmlns:a16="http://schemas.microsoft.com/office/drawing/2014/main" id="{8AE77CF0-72C8-4C95-BFFC-333001234171}"/>
              </a:ext>
            </a:extLst>
          </p:cNvPr>
          <p:cNvSpPr>
            <a:spLocks noGrp="1"/>
          </p:cNvSpPr>
          <p:nvPr>
            <p:ph type="body" idx="1"/>
          </p:nvPr>
        </p:nvSpPr>
        <p:spPr>
          <a:xfrm>
            <a:off x="914400" y="4343400"/>
            <a:ext cx="5029200" cy="4114800"/>
          </a:xfrm>
        </p:spPr>
        <p:txBody>
          <a:bodyPr/>
          <a:lstStyle/>
          <a:p>
            <a:endParaRPr lang="en-US" altLang="en-US"/>
          </a:p>
        </p:txBody>
      </p:sp>
      <p:sp>
        <p:nvSpPr>
          <p:cNvPr id="34820" name="Slide Number Placeholder 3">
            <a:extLst>
              <a:ext uri="{FF2B5EF4-FFF2-40B4-BE49-F238E27FC236}">
                <a16:creationId xmlns:a16="http://schemas.microsoft.com/office/drawing/2014/main" id="{AD1D30EA-5791-40E4-ABC8-248C892E3F09}"/>
              </a:ext>
            </a:extLst>
          </p:cNvPr>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069AB72E-D843-4272-9513-A717E132CCD9}" type="slidenum">
              <a:rPr lang="en-US" altLang="en-US" sz="1200" b="0">
                <a:latin typeface="Times New Roman" panose="02020603050405020304" pitchFamily="18" charset="0"/>
              </a:rPr>
              <a:pPr algn="r"/>
              <a:t>3</a:t>
            </a:fld>
            <a:endParaRPr lang="en-US" altLang="en-US" sz="1200" b="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49713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2815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8194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2916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8220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89343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8/18/2022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44219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16583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89544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5478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8/18/2022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22312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8/18/2022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46670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1/relationships/webextension" Target="../webextensions/webextension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video" Target="https://www.youtube.com/embed/f_uwKZIAeM0?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3B6DAC6-0186-4D62-AD69-90B9C0411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1" name="Group 50">
            <a:extLst>
              <a:ext uri="{FF2B5EF4-FFF2-40B4-BE49-F238E27FC236}">
                <a16:creationId xmlns:a16="http://schemas.microsoft.com/office/drawing/2014/main" id="{A0297160-077C-4B0C-9F1E-6519CEDB84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31F77CDE-CC8E-40E6-8745-8D7CB6208F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FCA172-142C-4352-A938-33B43EC3BE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53BB53B-6660-4F6B-8C3C-4EAA148CFF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21D1E67-3038-4399-8F14-244731FAE3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9A17FB9-5481-4E6D-A157-C4A1D8F297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B5B4D4B-6074-48B5-B7D7-5B22BDC2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FE68CF5-4975-4F0E-98F8-E40F12E8FEA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63AD0D6-BFAB-41EE-A0DD-BFEB6844D11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EA9615-8E94-4E0C-BAF0-C52132326C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A76D71-0BE7-402F-BF24-CB0154E2A0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B18C09B-8FB5-4D88-B4FF-2090E7818F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A06FA18-2473-40B2-8AE0-DEDDC5E9A3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187746C-FE57-4160-B924-6B283B33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7337AAE-EB93-4FBD-9904-0366412607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6FA7169-C5DB-4F02-935F-AA39EDA4B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4195B93-DBB3-4197-8D91-A786D4753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F2FF9EB-46CC-4A22-AF8A-9D11BC966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631DADE-538C-4EA4-9D90-3AED82E01B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35A7E2F-77A0-48A1-A881-1A12940D8F0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C39BAD-DB08-4260-BCE5-4E1FB09A44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68F31ED-A97B-4A9A-9F56-221FFB7A3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362574E-3A61-4C31-915F-F541B7BE08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32BD431-3E1E-4528-AC59-5A23CE4CB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DE7131F-209C-4427-96DA-26E0E973EE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83DFDB-6A1C-41B8-B590-9660646991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A3D6B3-30E3-4C45-A709-4F775DB846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F481924-9C4A-4A91-8AB4-D796F33D73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3787DCF-DA69-4379-94AB-C361DF32605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53DC9D9-196D-4C02-982F-935945BD57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2AF9976-A85B-4FAC-ACA0-7B4F06D180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FD38ACD-F4A1-4970-BE99-87B0A04829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4" name="Right Triangle 83">
            <a:extLst>
              <a:ext uri="{FF2B5EF4-FFF2-40B4-BE49-F238E27FC236}">
                <a16:creationId xmlns:a16="http://schemas.microsoft.com/office/drawing/2014/main" id="{429C64BC-8915-422E-9361-EE04C48F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261028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03E2E0B-263E-4D9F-A519-F6DF96DE5C70}"/>
              </a:ext>
            </a:extLst>
          </p:cNvPr>
          <p:cNvSpPr>
            <a:spLocks noGrp="1"/>
          </p:cNvSpPr>
          <p:nvPr>
            <p:ph type="ctrTitle"/>
          </p:nvPr>
        </p:nvSpPr>
        <p:spPr>
          <a:xfrm>
            <a:off x="691078" y="722903"/>
            <a:ext cx="3930417" cy="2479772"/>
          </a:xfrm>
        </p:spPr>
        <p:txBody>
          <a:bodyPr>
            <a:normAutofit/>
          </a:bodyPr>
          <a:lstStyle/>
          <a:p>
            <a:pPr>
              <a:lnSpc>
                <a:spcPct val="90000"/>
              </a:lnSpc>
            </a:pPr>
            <a:r>
              <a:rPr lang="en-IN" dirty="0"/>
              <a:t>Lecture 1: Learning Systems</a:t>
            </a:r>
            <a:endParaRPr lang="en-IN"/>
          </a:p>
        </p:txBody>
      </p:sp>
      <p:sp>
        <p:nvSpPr>
          <p:cNvPr id="6" name="Subtitle 5">
            <a:extLst>
              <a:ext uri="{FF2B5EF4-FFF2-40B4-BE49-F238E27FC236}">
                <a16:creationId xmlns:a16="http://schemas.microsoft.com/office/drawing/2014/main" id="{E6DA3269-D5D0-42BF-9802-B35080AF5A87}"/>
              </a:ext>
            </a:extLst>
          </p:cNvPr>
          <p:cNvSpPr>
            <a:spLocks noGrp="1"/>
          </p:cNvSpPr>
          <p:nvPr>
            <p:ph type="subTitle" idx="1"/>
          </p:nvPr>
        </p:nvSpPr>
        <p:spPr>
          <a:xfrm>
            <a:off x="691078" y="3428997"/>
            <a:ext cx="3930417" cy="2306639"/>
          </a:xfrm>
        </p:spPr>
        <p:txBody>
          <a:bodyPr>
            <a:normAutofit/>
          </a:bodyPr>
          <a:lstStyle/>
          <a:p>
            <a:r>
              <a:rPr lang="en-US" dirty="0"/>
              <a:t>CSET 301</a:t>
            </a:r>
          </a:p>
          <a:p>
            <a:r>
              <a:rPr lang="en-US" dirty="0"/>
              <a:t>Module 1</a:t>
            </a:r>
            <a:endParaRPr lang="en-IN" dirty="0"/>
          </a:p>
        </p:txBody>
      </p:sp>
      <p:pic>
        <p:nvPicPr>
          <p:cNvPr id="4" name="Video 3">
            <a:extLst>
              <a:ext uri="{FF2B5EF4-FFF2-40B4-BE49-F238E27FC236}">
                <a16:creationId xmlns:a16="http://schemas.microsoft.com/office/drawing/2014/main" id="{658FC354-8A16-A605-B446-E94AAC8CF5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5106340" y="1634889"/>
            <a:ext cx="6382411" cy="3579909"/>
          </a:xfrm>
          <a:prstGeom prst="rect">
            <a:avLst/>
          </a:prstGeom>
        </p:spPr>
      </p:pic>
    </p:spTree>
    <p:extLst>
      <p:ext uri="{BB962C8B-B14F-4D97-AF65-F5344CB8AC3E}">
        <p14:creationId xmlns:p14="http://schemas.microsoft.com/office/powerpoint/2010/main" val="33253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613E-5566-4A7A-97F7-F91AC1CE367A}"/>
              </a:ext>
            </a:extLst>
          </p:cNvPr>
          <p:cNvSpPr>
            <a:spLocks noGrp="1"/>
          </p:cNvSpPr>
          <p:nvPr>
            <p:ph type="title"/>
          </p:nvPr>
        </p:nvSpPr>
        <p:spPr>
          <a:xfrm>
            <a:off x="838200" y="365125"/>
            <a:ext cx="10515600" cy="1325563"/>
          </a:xfrm>
        </p:spPr>
        <p:txBody>
          <a:bodyPr>
            <a:normAutofit/>
          </a:bodyPr>
          <a:lstStyle/>
          <a:p>
            <a:r>
              <a:rPr lang="en-IN" sz="8000">
                <a:solidFill>
                  <a:schemeClr val="accent1"/>
                </a:solidFill>
              </a:rPr>
              <a:t>Supervised Learning</a:t>
            </a:r>
          </a:p>
        </p:txBody>
      </p:sp>
      <p:graphicFrame>
        <p:nvGraphicFramePr>
          <p:cNvPr id="22" name="Content Placeholder 2">
            <a:extLst>
              <a:ext uri="{FF2B5EF4-FFF2-40B4-BE49-F238E27FC236}">
                <a16:creationId xmlns:a16="http://schemas.microsoft.com/office/drawing/2014/main" id="{CD8DC03D-DB03-4F55-1499-8234B70294F8}"/>
              </a:ext>
            </a:extLst>
          </p:cNvPr>
          <p:cNvGraphicFramePr>
            <a:graphicFrameLocks noGrp="1"/>
          </p:cNvGraphicFramePr>
          <p:nvPr>
            <p:ph idx="1"/>
            <p:extLst>
              <p:ext uri="{D42A27DB-BD31-4B8C-83A1-F6EECF244321}">
                <p14:modId xmlns:p14="http://schemas.microsoft.com/office/powerpoint/2010/main" val="2057219508"/>
              </p:ext>
            </p:extLst>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882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81" name="Group 4180">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182" name="Straight Connector 4181">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3" name="Straight Connector 4182">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4" name="Straight Connector 4183">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5" name="Straight Connector 4184">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6" name="Straight Connector 4185">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7" name="Straight Connector 4186">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8" name="Straight Connector 4187">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89" name="Straight Connector 4188">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0" name="Straight Connector 4189">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1" name="Straight Connector 4190">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2" name="Straight Connector 4191">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3" name="Straight Connector 4192">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4" name="Straight Connector 4193">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5" name="Straight Connector 4194">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6" name="Straight Connector 4195">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7" name="Straight Connector 4196">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8" name="Straight Connector 4197">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99" name="Straight Connector 4198">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0" name="Straight Connector 4199">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1" name="Straight Connector 4200">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2" name="Straight Connector 4201">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3" name="Straight Connector 4202">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4" name="Straight Connector 4203">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5" name="Straight Connector 4204">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6" name="Straight Connector 4205">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7" name="Straight Connector 4206">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8" name="Straight Connector 4207">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09" name="Straight Connector 4208">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10" name="Straight Connector 4209">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11" name="Straight Connector 4210">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12" name="Straight Connector 4211">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14" name="Right Triangle 4213">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216" name="Rectangle 4215">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useBgFill="1">
        <p:nvSpPr>
          <p:cNvPr id="4218" name="Freeform: Shape 4217">
            <a:extLst>
              <a:ext uri="{FF2B5EF4-FFF2-40B4-BE49-F238E27FC236}">
                <a16:creationId xmlns:a16="http://schemas.microsoft.com/office/drawing/2014/main" id="{7A7170E1-C163-4577-A0CE-588797377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 y="2882524"/>
            <a:ext cx="12184765" cy="3975477"/>
          </a:xfrm>
          <a:custGeom>
            <a:avLst/>
            <a:gdLst>
              <a:gd name="connsiteX0" fmla="*/ 8942254 w 12188952"/>
              <a:gd name="connsiteY0" fmla="*/ 34 h 3975477"/>
              <a:gd name="connsiteX1" fmla="*/ 11642906 w 12188952"/>
              <a:gd name="connsiteY1" fmla="*/ 225257 h 3975477"/>
              <a:gd name="connsiteX2" fmla="*/ 12188952 w 12188952"/>
              <a:gd name="connsiteY2" fmla="*/ 311174 h 3975477"/>
              <a:gd name="connsiteX3" fmla="*/ 12188952 w 12188952"/>
              <a:gd name="connsiteY3" fmla="*/ 3975477 h 3975477"/>
              <a:gd name="connsiteX4" fmla="*/ 0 w 12188952"/>
              <a:gd name="connsiteY4" fmla="*/ 3975477 h 3975477"/>
              <a:gd name="connsiteX5" fmla="*/ 0 w 12188952"/>
              <a:gd name="connsiteY5" fmla="*/ 1085061 h 3975477"/>
              <a:gd name="connsiteX6" fmla="*/ 552141 w 12188952"/>
              <a:gd name="connsiteY6" fmla="*/ 1079980 h 3975477"/>
              <a:gd name="connsiteX7" fmla="*/ 8942254 w 12188952"/>
              <a:gd name="connsiteY7" fmla="*/ 34 h 397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3975477">
                <a:moveTo>
                  <a:pt x="8942254" y="34"/>
                </a:moveTo>
                <a:cubicBezTo>
                  <a:pt x="9695041" y="1709"/>
                  <a:pt x="10568453" y="66687"/>
                  <a:pt x="11642906" y="225257"/>
                </a:cubicBezTo>
                <a:lnTo>
                  <a:pt x="12188952" y="311174"/>
                </a:lnTo>
                <a:lnTo>
                  <a:pt x="12188952" y="3975477"/>
                </a:lnTo>
                <a:lnTo>
                  <a:pt x="0" y="3975477"/>
                </a:lnTo>
                <a:lnTo>
                  <a:pt x="0" y="1085061"/>
                </a:lnTo>
                <a:lnTo>
                  <a:pt x="552141" y="1079980"/>
                </a:lnTo>
                <a:cubicBezTo>
                  <a:pt x="4849952" y="999477"/>
                  <a:pt x="5931106" y="-6667"/>
                  <a:pt x="8942254" y="34"/>
                </a:cubicBezTo>
                <a:close/>
              </a:path>
            </a:pathLst>
          </a:custGeom>
          <a:solidFill>
            <a:srgbClr val="BCBCB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20" name="Group 4219">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221" name="Straight Connector 4220">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2" name="Straight Connector 4221">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3" name="Straight Connector 4222">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4" name="Straight Connector 4223">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5" name="Straight Connector 4224">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6" name="Straight Connector 4225">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7" name="Straight Connector 4226">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8" name="Straight Connector 4227">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29" name="Straight Connector 4228">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0" name="Straight Connector 4229">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1" name="Straight Connector 4230">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2" name="Straight Connector 4231">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3" name="Straight Connector 4232">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4" name="Straight Connector 4233">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5" name="Straight Connector 4234">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6" name="Straight Connector 4235">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7" name="Straight Connector 4236">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8" name="Straight Connector 4237">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39" name="Straight Connector 4238">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0" name="Straight Connector 4239">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1" name="Straight Connector 4240">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2" name="Straight Connector 4241">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3" name="Straight Connector 4242">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4" name="Straight Connector 4243">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5" name="Straight Connector 4244">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6" name="Straight Connector 4245">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7" name="Straight Connector 4246">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8" name="Straight Connector 4247">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49" name="Straight Connector 4248">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50" name="Straight Connector 4249">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51" name="Straight Connector 4250">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253" name="Right Triangle 4252">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E67CE4B-2AB6-489F-9FA2-43B2777597A1}"/>
              </a:ext>
            </a:extLst>
          </p:cNvPr>
          <p:cNvSpPr>
            <a:spLocks noGrp="1"/>
          </p:cNvSpPr>
          <p:nvPr>
            <p:ph type="title"/>
          </p:nvPr>
        </p:nvSpPr>
        <p:spPr>
          <a:xfrm>
            <a:off x="691078" y="722903"/>
            <a:ext cx="5917717" cy="1615977"/>
          </a:xfrm>
        </p:spPr>
        <p:txBody>
          <a:bodyPr vert="horz" lIns="91440" tIns="45720" rIns="91440" bIns="45720" rtlCol="0" anchor="ctr">
            <a:normAutofit/>
          </a:bodyPr>
          <a:lstStyle/>
          <a:p>
            <a:pPr>
              <a:lnSpc>
                <a:spcPct val="90000"/>
              </a:lnSpc>
            </a:pPr>
            <a:r>
              <a:rPr lang="en-US" sz="5400" dirty="0"/>
              <a:t>Supervised Learning</a:t>
            </a:r>
          </a:p>
        </p:txBody>
      </p:sp>
      <p:pic>
        <p:nvPicPr>
          <p:cNvPr id="4098" name="Picture 2" descr="Supervised Learning - Introduction To Machine Learning - Edureka">
            <a:extLst>
              <a:ext uri="{FF2B5EF4-FFF2-40B4-BE49-F238E27FC236}">
                <a16:creationId xmlns:a16="http://schemas.microsoft.com/office/drawing/2014/main" id="{3DB9CFFD-7BB9-47EA-85E9-CDCD1277DF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76709" y="2847874"/>
            <a:ext cx="10774513" cy="383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39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3" name="Group 12">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6" name="Right Triangle 45">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DC2C178-5C77-4650-8525-97EC2A2A09A1}"/>
              </a:ext>
            </a:extLst>
          </p:cNvPr>
          <p:cNvSpPr>
            <a:spLocks noGrp="1"/>
          </p:cNvSpPr>
          <p:nvPr>
            <p:ph type="title"/>
          </p:nvPr>
        </p:nvSpPr>
        <p:spPr>
          <a:xfrm>
            <a:off x="341821" y="-15982"/>
            <a:ext cx="9053970" cy="1008712"/>
          </a:xfrm>
        </p:spPr>
        <p:txBody>
          <a:bodyPr>
            <a:normAutofit/>
          </a:bodyPr>
          <a:lstStyle/>
          <a:p>
            <a:pPr>
              <a:lnSpc>
                <a:spcPct val="90000"/>
              </a:lnSpc>
            </a:pPr>
            <a:r>
              <a:rPr lang="en-IN" sz="4100" dirty="0"/>
              <a:t>Types of Supervised Learning</a:t>
            </a:r>
          </a:p>
        </p:txBody>
      </p:sp>
      <p:sp>
        <p:nvSpPr>
          <p:cNvPr id="3" name="Content Placeholder 2">
            <a:extLst>
              <a:ext uri="{FF2B5EF4-FFF2-40B4-BE49-F238E27FC236}">
                <a16:creationId xmlns:a16="http://schemas.microsoft.com/office/drawing/2014/main" id="{70E361E1-F777-4949-8300-B4B9DA454FFD}"/>
              </a:ext>
            </a:extLst>
          </p:cNvPr>
          <p:cNvSpPr>
            <a:spLocks noGrp="1"/>
          </p:cNvSpPr>
          <p:nvPr>
            <p:ph idx="1"/>
          </p:nvPr>
        </p:nvSpPr>
        <p:spPr>
          <a:xfrm>
            <a:off x="149292" y="1972070"/>
            <a:ext cx="4937379" cy="4190871"/>
          </a:xfrm>
        </p:spPr>
        <p:txBody>
          <a:bodyPr>
            <a:normAutofit/>
          </a:bodyPr>
          <a:lstStyle/>
          <a:p>
            <a:pPr algn="just">
              <a:lnSpc>
                <a:spcPct val="100000"/>
              </a:lnSpc>
            </a:pPr>
            <a:r>
              <a:rPr lang="en-IN" sz="2400" b="1" dirty="0"/>
              <a:t>Regression: </a:t>
            </a:r>
            <a:r>
              <a:rPr lang="en-US" sz="2400" b="0" i="0" dirty="0">
                <a:effectLst/>
                <a:latin typeface="Libre Franklin" pitchFamily="2" charset="0"/>
              </a:rPr>
              <a:t>The objective here is to estimate a variable as near to the real output value </a:t>
            </a:r>
          </a:p>
          <a:p>
            <a:pPr marL="0" indent="0" algn="just">
              <a:lnSpc>
                <a:spcPct val="100000"/>
              </a:lnSpc>
              <a:buNone/>
            </a:pPr>
            <a:endParaRPr lang="en-US" sz="2400" dirty="0">
              <a:latin typeface="Libre Franklin" pitchFamily="2" charset="0"/>
            </a:endParaRPr>
          </a:p>
          <a:p>
            <a:pPr marL="0" indent="0" algn="just">
              <a:lnSpc>
                <a:spcPct val="100000"/>
              </a:lnSpc>
              <a:buNone/>
            </a:pPr>
            <a:endParaRPr lang="en-IN" sz="2400" dirty="0"/>
          </a:p>
          <a:p>
            <a:pPr algn="just">
              <a:lnSpc>
                <a:spcPct val="100000"/>
              </a:lnSpc>
            </a:pPr>
            <a:r>
              <a:rPr lang="en-IN" sz="2400" b="1" dirty="0"/>
              <a:t>Classification: </a:t>
            </a:r>
            <a:r>
              <a:rPr lang="en-US" sz="2400" b="0" i="0" dirty="0">
                <a:effectLst/>
                <a:latin typeface="Libre Franklin" panose="020B0604020202020204" pitchFamily="2" charset="0"/>
              </a:rPr>
              <a:t>The objective here is to forecast and assess discrete values belonging to a specific class on the grounds of accuracy.</a:t>
            </a:r>
            <a:endParaRPr lang="en-IN" sz="2400" dirty="0"/>
          </a:p>
        </p:txBody>
      </p:sp>
      <p:pic>
        <p:nvPicPr>
          <p:cNvPr id="6" name="Picture 5">
            <a:extLst>
              <a:ext uri="{FF2B5EF4-FFF2-40B4-BE49-F238E27FC236}">
                <a16:creationId xmlns:a16="http://schemas.microsoft.com/office/drawing/2014/main" id="{5D6004B7-C7AF-4440-BE43-EC258F9810DA}"/>
              </a:ext>
            </a:extLst>
          </p:cNvPr>
          <p:cNvPicPr>
            <a:picLocks noChangeAspect="1"/>
          </p:cNvPicPr>
          <p:nvPr/>
        </p:nvPicPr>
        <p:blipFill>
          <a:blip r:embed="rId2"/>
          <a:stretch>
            <a:fillRect/>
          </a:stretch>
        </p:blipFill>
        <p:spPr>
          <a:xfrm>
            <a:off x="5495551" y="1947533"/>
            <a:ext cx="6401443" cy="4064916"/>
          </a:xfrm>
          <a:prstGeom prst="rect">
            <a:avLst/>
          </a:prstGeom>
        </p:spPr>
      </p:pic>
      <p:sp>
        <p:nvSpPr>
          <p:cNvPr id="4" name="AutoShape 2" descr="difference between classification and regression in machine learning">
            <a:extLst>
              <a:ext uri="{FF2B5EF4-FFF2-40B4-BE49-F238E27FC236}">
                <a16:creationId xmlns:a16="http://schemas.microsoft.com/office/drawing/2014/main" id="{384E9BC1-EACA-4879-B916-CD0734FE8265}"/>
              </a:ext>
            </a:extLst>
          </p:cNvPr>
          <p:cNvSpPr>
            <a:spLocks noChangeAspect="1" noChangeArrowheads="1"/>
          </p:cNvSpPr>
          <p:nvPr/>
        </p:nvSpPr>
        <p:spPr bwMode="auto">
          <a:xfrm>
            <a:off x="5943600" y="3276600"/>
            <a:ext cx="3081130" cy="30811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644937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36210-A78E-42D1-810E-C5EED7A29DAD}"/>
              </a:ext>
            </a:extLst>
          </p:cNvPr>
          <p:cNvSpPr>
            <a:spLocks noGrp="1"/>
          </p:cNvSpPr>
          <p:nvPr>
            <p:ph type="title"/>
          </p:nvPr>
        </p:nvSpPr>
        <p:spPr/>
        <p:txBody>
          <a:bodyPr/>
          <a:lstStyle/>
          <a:p>
            <a:r>
              <a:rPr lang="en-IN" dirty="0"/>
              <a:t>Real – life Applications</a:t>
            </a:r>
          </a:p>
        </p:txBody>
      </p:sp>
      <p:sp>
        <p:nvSpPr>
          <p:cNvPr id="3" name="Content Placeholder 2">
            <a:extLst>
              <a:ext uri="{FF2B5EF4-FFF2-40B4-BE49-F238E27FC236}">
                <a16:creationId xmlns:a16="http://schemas.microsoft.com/office/drawing/2014/main" id="{A1CD4B8F-0311-43F6-B181-223CC31C3A68}"/>
              </a:ext>
            </a:extLst>
          </p:cNvPr>
          <p:cNvSpPr>
            <a:spLocks noGrp="1"/>
          </p:cNvSpPr>
          <p:nvPr>
            <p:ph idx="1"/>
          </p:nvPr>
        </p:nvSpPr>
        <p:spPr/>
        <p:txBody>
          <a:bodyPr>
            <a:normAutofit lnSpcReduction="10000"/>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Text categorization.</a:t>
            </a:r>
          </a:p>
          <a:p>
            <a:pPr algn="l">
              <a:buFont typeface="Arial" panose="020B0604020202020204" pitchFamily="34" charset="0"/>
              <a:buChar char="•"/>
            </a:pPr>
            <a:r>
              <a:rPr lang="en-US" b="0" i="0" dirty="0">
                <a:solidFill>
                  <a:srgbClr val="202124"/>
                </a:solidFill>
                <a:effectLst/>
                <a:latin typeface="arial" panose="020B0604020202020204" pitchFamily="34" charset="0"/>
              </a:rPr>
              <a:t>Face Detection.</a:t>
            </a:r>
          </a:p>
          <a:p>
            <a:pPr algn="l">
              <a:buFont typeface="Arial" panose="020B0604020202020204" pitchFamily="34" charset="0"/>
              <a:buChar char="•"/>
            </a:pPr>
            <a:r>
              <a:rPr lang="en-US" b="0" i="0" dirty="0">
                <a:solidFill>
                  <a:srgbClr val="202124"/>
                </a:solidFill>
                <a:effectLst/>
                <a:latin typeface="arial" panose="020B0604020202020204" pitchFamily="34" charset="0"/>
              </a:rPr>
              <a:t>Signature recognition.</a:t>
            </a:r>
          </a:p>
          <a:p>
            <a:pPr algn="l">
              <a:buFont typeface="Arial" panose="020B0604020202020204" pitchFamily="34" charset="0"/>
              <a:buChar char="•"/>
            </a:pPr>
            <a:r>
              <a:rPr lang="en-US" b="0" i="0" dirty="0">
                <a:solidFill>
                  <a:srgbClr val="202124"/>
                </a:solidFill>
                <a:effectLst/>
                <a:latin typeface="arial" panose="020B0604020202020204" pitchFamily="34" charset="0"/>
              </a:rPr>
              <a:t>Customer discovery.</a:t>
            </a:r>
          </a:p>
          <a:p>
            <a:pPr algn="l">
              <a:buFont typeface="Arial" panose="020B0604020202020204" pitchFamily="34" charset="0"/>
              <a:buChar char="•"/>
            </a:pPr>
            <a:r>
              <a:rPr lang="en-US" b="0" i="0" dirty="0">
                <a:solidFill>
                  <a:srgbClr val="202124"/>
                </a:solidFill>
                <a:effectLst/>
                <a:latin typeface="arial" panose="020B0604020202020204" pitchFamily="34" charset="0"/>
              </a:rPr>
              <a:t>Spam detection.</a:t>
            </a:r>
          </a:p>
          <a:p>
            <a:pPr algn="l">
              <a:buFont typeface="Arial" panose="020B0604020202020204" pitchFamily="34" charset="0"/>
              <a:buChar char="•"/>
            </a:pPr>
            <a:r>
              <a:rPr lang="en-US" b="0" i="0" dirty="0">
                <a:solidFill>
                  <a:srgbClr val="202124"/>
                </a:solidFill>
                <a:effectLst/>
                <a:latin typeface="arial" panose="020B0604020202020204" pitchFamily="34" charset="0"/>
              </a:rPr>
              <a:t>Weather forecasting.</a:t>
            </a:r>
          </a:p>
          <a:p>
            <a:pPr algn="l">
              <a:buFont typeface="Arial" panose="020B0604020202020204" pitchFamily="34" charset="0"/>
              <a:buChar char="•"/>
            </a:pPr>
            <a:r>
              <a:rPr lang="en-US" b="0" i="0" dirty="0">
                <a:solidFill>
                  <a:srgbClr val="202124"/>
                </a:solidFill>
                <a:effectLst/>
                <a:latin typeface="arial" panose="020B0604020202020204" pitchFamily="34" charset="0"/>
              </a:rPr>
              <a:t>Predicting housing prices based on the prevailing market price.</a:t>
            </a:r>
          </a:p>
          <a:p>
            <a:pPr algn="l">
              <a:buFont typeface="Arial" panose="020B0604020202020204" pitchFamily="34" charset="0"/>
              <a:buChar char="•"/>
            </a:pPr>
            <a:r>
              <a:rPr lang="en-US" b="0" i="0" dirty="0">
                <a:solidFill>
                  <a:srgbClr val="202124"/>
                </a:solidFill>
                <a:effectLst/>
                <a:latin typeface="arial" panose="020B0604020202020204" pitchFamily="34" charset="0"/>
              </a:rPr>
              <a:t>Stock price predictions, among others.</a:t>
            </a:r>
          </a:p>
          <a:p>
            <a:endParaRPr lang="en-IN" dirty="0"/>
          </a:p>
        </p:txBody>
      </p:sp>
    </p:spTree>
    <p:extLst>
      <p:ext uri="{BB962C8B-B14F-4D97-AF65-F5344CB8AC3E}">
        <p14:creationId xmlns:p14="http://schemas.microsoft.com/office/powerpoint/2010/main" val="461613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29E28-6420-4C58-A803-F477C24507ED}"/>
              </a:ext>
            </a:extLst>
          </p:cNvPr>
          <p:cNvSpPr>
            <a:spLocks noGrp="1"/>
          </p:cNvSpPr>
          <p:nvPr>
            <p:ph type="title"/>
          </p:nvPr>
        </p:nvSpPr>
        <p:spPr/>
        <p:txBody>
          <a:bodyPr/>
          <a:lstStyle/>
          <a:p>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Poll Everywhere">
                <a:extLst>
                  <a:ext uri="{FF2B5EF4-FFF2-40B4-BE49-F238E27FC236}">
                    <a16:creationId xmlns:a16="http://schemas.microsoft.com/office/drawing/2014/main" id="{952B26E2-09F8-4C15-A4C0-8435A3C209A8}"/>
                  </a:ext>
                </a:extLst>
              </p:cNvPr>
              <p:cNvGraphicFramePr>
                <a:graphicFrameLocks noGrp="1"/>
              </p:cNvGraphicFramePr>
              <p:nvPr>
                <p:ph idx="1"/>
              </p:nvPr>
            </p:nvGraphicFramePr>
            <p:xfrm>
              <a:off x="690563" y="2339975"/>
              <a:ext cx="10325100" cy="35639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Poll Everywhere">
                <a:extLst>
                  <a:ext uri="{FF2B5EF4-FFF2-40B4-BE49-F238E27FC236}">
                    <a16:creationId xmlns:a16="http://schemas.microsoft.com/office/drawing/2014/main" id="{952B26E2-09F8-4C15-A4C0-8435A3C209A8}"/>
                  </a:ext>
                </a:extLst>
              </p:cNvPr>
              <p:cNvPicPr>
                <a:picLocks noGrp="1" noRot="1" noChangeAspect="1" noMove="1" noResize="1" noEditPoints="1" noAdjustHandles="1" noChangeArrowheads="1" noChangeShapeType="1"/>
              </p:cNvPicPr>
              <p:nvPr/>
            </p:nvPicPr>
            <p:blipFill>
              <a:blip r:embed="rId3"/>
              <a:stretch>
                <a:fillRect/>
              </a:stretch>
            </p:blipFill>
            <p:spPr>
              <a:xfrm>
                <a:off x="690563" y="2339975"/>
                <a:ext cx="10325100" cy="3563938"/>
              </a:xfrm>
              <a:prstGeom prst="rect">
                <a:avLst/>
              </a:prstGeom>
            </p:spPr>
          </p:pic>
        </mc:Fallback>
      </mc:AlternateContent>
    </p:spTree>
    <p:extLst>
      <p:ext uri="{BB962C8B-B14F-4D97-AF65-F5344CB8AC3E}">
        <p14:creationId xmlns:p14="http://schemas.microsoft.com/office/powerpoint/2010/main" val="4293766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9901-B4FD-489A-A294-B30739C173E0}"/>
              </a:ext>
            </a:extLst>
          </p:cNvPr>
          <p:cNvSpPr>
            <a:spLocks noGrp="1"/>
          </p:cNvSpPr>
          <p:nvPr>
            <p:ph type="title"/>
          </p:nvPr>
        </p:nvSpPr>
        <p:spPr/>
        <p:txBody>
          <a:bodyPr/>
          <a:lstStyle/>
          <a:p>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Poll Everywhere">
                <a:extLst>
                  <a:ext uri="{FF2B5EF4-FFF2-40B4-BE49-F238E27FC236}">
                    <a16:creationId xmlns:a16="http://schemas.microsoft.com/office/drawing/2014/main" id="{EFCE5F89-D2CC-4913-916C-C71B885E0A86}"/>
                  </a:ext>
                </a:extLst>
              </p:cNvPr>
              <p:cNvGraphicFramePr>
                <a:graphicFrameLocks noGrp="1"/>
              </p:cNvGraphicFramePr>
              <p:nvPr>
                <p:ph idx="1"/>
              </p:nvPr>
            </p:nvGraphicFramePr>
            <p:xfrm>
              <a:off x="690563" y="2339975"/>
              <a:ext cx="10325100" cy="35639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Poll Everywhere">
                <a:extLst>
                  <a:ext uri="{FF2B5EF4-FFF2-40B4-BE49-F238E27FC236}">
                    <a16:creationId xmlns:a16="http://schemas.microsoft.com/office/drawing/2014/main" id="{EFCE5F89-D2CC-4913-916C-C71B885E0A86}"/>
                  </a:ext>
                </a:extLst>
              </p:cNvPr>
              <p:cNvPicPr>
                <a:picLocks noGrp="1" noRot="1" noChangeAspect="1" noMove="1" noResize="1" noEditPoints="1" noAdjustHandles="1" noChangeArrowheads="1" noChangeShapeType="1"/>
              </p:cNvPicPr>
              <p:nvPr/>
            </p:nvPicPr>
            <p:blipFill>
              <a:blip r:embed="rId3"/>
              <a:stretch>
                <a:fillRect/>
              </a:stretch>
            </p:blipFill>
            <p:spPr>
              <a:xfrm>
                <a:off x="690563" y="2339975"/>
                <a:ext cx="10325100" cy="3563938"/>
              </a:xfrm>
              <a:prstGeom prst="rect">
                <a:avLst/>
              </a:prstGeom>
            </p:spPr>
          </p:pic>
        </mc:Fallback>
      </mc:AlternateContent>
    </p:spTree>
    <p:extLst>
      <p:ext uri="{BB962C8B-B14F-4D97-AF65-F5344CB8AC3E}">
        <p14:creationId xmlns:p14="http://schemas.microsoft.com/office/powerpoint/2010/main" val="38229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613E-5566-4A7A-97F7-F91AC1CE367A}"/>
              </a:ext>
            </a:extLst>
          </p:cNvPr>
          <p:cNvSpPr>
            <a:spLocks noGrp="1"/>
          </p:cNvSpPr>
          <p:nvPr>
            <p:ph type="title"/>
          </p:nvPr>
        </p:nvSpPr>
        <p:spPr>
          <a:xfrm>
            <a:off x="838200" y="365125"/>
            <a:ext cx="10515600" cy="1325563"/>
          </a:xfrm>
        </p:spPr>
        <p:txBody>
          <a:bodyPr>
            <a:normAutofit fontScale="90000"/>
          </a:bodyPr>
          <a:lstStyle/>
          <a:p>
            <a:r>
              <a:rPr lang="en-IN" sz="8000">
                <a:solidFill>
                  <a:schemeClr val="accent1"/>
                </a:solidFill>
              </a:rPr>
              <a:t>Unsupervised Learning</a:t>
            </a:r>
          </a:p>
        </p:txBody>
      </p:sp>
      <p:graphicFrame>
        <p:nvGraphicFramePr>
          <p:cNvPr id="31" name="Content Placeholder 2">
            <a:extLst>
              <a:ext uri="{FF2B5EF4-FFF2-40B4-BE49-F238E27FC236}">
                <a16:creationId xmlns:a16="http://schemas.microsoft.com/office/drawing/2014/main" id="{FE2F15B9-A709-9DE5-652F-CA62007B0623}"/>
              </a:ext>
            </a:extLst>
          </p:cNvPr>
          <p:cNvGraphicFramePr>
            <a:graphicFrameLocks noGrp="1"/>
          </p:cNvGraphicFramePr>
          <p:nvPr>
            <p:ph idx="1"/>
          </p:nvPr>
        </p:nvGraphicFramePr>
        <p:xfrm>
          <a:off x="838200" y="1928813"/>
          <a:ext cx="10515600" cy="4252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7413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3DC57-B1BC-41CE-B41E-0C46516AD83A}"/>
              </a:ext>
            </a:extLst>
          </p:cNvPr>
          <p:cNvSpPr>
            <a:spLocks noGrp="1"/>
          </p:cNvSpPr>
          <p:nvPr>
            <p:ph type="title"/>
          </p:nvPr>
        </p:nvSpPr>
        <p:spPr/>
        <p:txBody>
          <a:bodyPr/>
          <a:lstStyle/>
          <a:p>
            <a:endParaRPr lang="en-IN"/>
          </a:p>
        </p:txBody>
      </p:sp>
      <p:sp>
        <p:nvSpPr>
          <p:cNvPr id="4" name="Content Placeholder 3">
            <a:extLst>
              <a:ext uri="{FF2B5EF4-FFF2-40B4-BE49-F238E27FC236}">
                <a16:creationId xmlns:a16="http://schemas.microsoft.com/office/drawing/2014/main" id="{05B1FAC5-50F5-42F0-A885-1C3C703CB49F}"/>
              </a:ext>
            </a:extLst>
          </p:cNvPr>
          <p:cNvSpPr>
            <a:spLocks noGrp="1"/>
          </p:cNvSpPr>
          <p:nvPr>
            <p:ph idx="1"/>
          </p:nvPr>
        </p:nvSpPr>
        <p:spPr/>
        <p:txBody>
          <a:bodyPr/>
          <a:lstStyle/>
          <a:p>
            <a:endParaRPr lang="en-IN" dirty="0"/>
          </a:p>
        </p:txBody>
      </p:sp>
      <p:pic>
        <p:nvPicPr>
          <p:cNvPr id="4100" name="Picture 4" descr="Self-Supervised Learning and Its Applications - neptune.ai">
            <a:extLst>
              <a:ext uri="{FF2B5EF4-FFF2-40B4-BE49-F238E27FC236}">
                <a16:creationId xmlns:a16="http://schemas.microsoft.com/office/drawing/2014/main" id="{57374B21-2DB4-43BD-8470-4FAA905FA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741" y="506689"/>
            <a:ext cx="7305675" cy="311467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nsupervised Machine Learning | Learn the Types and Applications">
            <a:extLst>
              <a:ext uri="{FF2B5EF4-FFF2-40B4-BE49-F238E27FC236}">
                <a16:creationId xmlns:a16="http://schemas.microsoft.com/office/drawing/2014/main" id="{76CBA443-1D40-4E08-BAB5-1A499D7D51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914" y="3840626"/>
            <a:ext cx="4763328" cy="2646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09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A5798-3094-42D8-A16E-25F881682DE9}"/>
              </a:ext>
            </a:extLst>
          </p:cNvPr>
          <p:cNvSpPr>
            <a:spLocks noGrp="1"/>
          </p:cNvSpPr>
          <p:nvPr>
            <p:ph type="title"/>
          </p:nvPr>
        </p:nvSpPr>
        <p:spPr/>
        <p:txBody>
          <a:bodyPr/>
          <a:lstStyle/>
          <a:p>
            <a:endParaRPr lang="en-IN"/>
          </a:p>
        </p:txBody>
      </p:sp>
      <p:pic>
        <p:nvPicPr>
          <p:cNvPr id="5124" name="Picture 4" descr="Unsupervised Machine learning - Javatpoint">
            <a:extLst>
              <a:ext uri="{FF2B5EF4-FFF2-40B4-BE49-F238E27FC236}">
                <a16:creationId xmlns:a16="http://schemas.microsoft.com/office/drawing/2014/main" id="{12E309CF-D620-4615-A269-44839A405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656" y="445071"/>
            <a:ext cx="6092687"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upervised vs Unsupervised Machine Learning | by Samuel D. |  DataDrivenInvestor">
            <a:extLst>
              <a:ext uri="{FF2B5EF4-FFF2-40B4-BE49-F238E27FC236}">
                <a16:creationId xmlns:a16="http://schemas.microsoft.com/office/drawing/2014/main" id="{1F58741D-1C9A-400B-9E74-8DFD8F25FDD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69775" y="3454648"/>
            <a:ext cx="8600660" cy="2958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04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1415-E670-40DB-82E3-A566E922FE9D}"/>
              </a:ext>
            </a:extLst>
          </p:cNvPr>
          <p:cNvSpPr>
            <a:spLocks noGrp="1"/>
          </p:cNvSpPr>
          <p:nvPr>
            <p:ph type="title"/>
          </p:nvPr>
        </p:nvSpPr>
        <p:spPr/>
        <p:txBody>
          <a:bodyPr/>
          <a:lstStyle/>
          <a:p>
            <a:r>
              <a:rPr lang="en-IN" dirty="0"/>
              <a:t>Applications of Unsupervised Learning </a:t>
            </a:r>
          </a:p>
        </p:txBody>
      </p:sp>
      <p:sp>
        <p:nvSpPr>
          <p:cNvPr id="3" name="Content Placeholder 2">
            <a:extLst>
              <a:ext uri="{FF2B5EF4-FFF2-40B4-BE49-F238E27FC236}">
                <a16:creationId xmlns:a16="http://schemas.microsoft.com/office/drawing/2014/main" id="{C9AE8550-996B-43FA-B363-F00273DF908E}"/>
              </a:ext>
            </a:extLst>
          </p:cNvPr>
          <p:cNvSpPr>
            <a:spLocks noGrp="1"/>
          </p:cNvSpPr>
          <p:nvPr>
            <p:ph idx="1"/>
          </p:nvPr>
        </p:nvSpPr>
        <p:spPr/>
        <p:txBody>
          <a:bodyPr/>
          <a:lstStyle/>
          <a:p>
            <a:pPr algn="l">
              <a:buFont typeface="Arial" panose="020B0604020202020204" pitchFamily="34" charset="0"/>
              <a:buChar char="•"/>
            </a:pPr>
            <a:r>
              <a:rPr lang="en-US" b="0" i="0" dirty="0">
                <a:solidFill>
                  <a:srgbClr val="202124"/>
                </a:solidFill>
                <a:effectLst/>
                <a:latin typeface="arial" panose="020B0604020202020204" pitchFamily="34" charset="0"/>
              </a:rPr>
              <a:t>Audience segmentation.</a:t>
            </a:r>
          </a:p>
          <a:p>
            <a:pPr algn="l">
              <a:buFont typeface="Arial" panose="020B0604020202020204" pitchFamily="34" charset="0"/>
              <a:buChar char="•"/>
            </a:pPr>
            <a:r>
              <a:rPr lang="en-US" b="0" i="0" dirty="0">
                <a:solidFill>
                  <a:srgbClr val="202124"/>
                </a:solidFill>
                <a:effectLst/>
                <a:latin typeface="arial" panose="020B0604020202020204" pitchFamily="34" charset="0"/>
              </a:rPr>
              <a:t>Customer persona investigation.</a:t>
            </a:r>
          </a:p>
          <a:p>
            <a:pPr algn="l">
              <a:buFont typeface="Arial" panose="020B0604020202020204" pitchFamily="34" charset="0"/>
              <a:buChar char="•"/>
            </a:pPr>
            <a:r>
              <a:rPr lang="en-US" b="0" i="0" dirty="0">
                <a:solidFill>
                  <a:srgbClr val="202124"/>
                </a:solidFill>
                <a:effectLst/>
                <a:latin typeface="arial" panose="020B0604020202020204" pitchFamily="34" charset="0"/>
              </a:rPr>
              <a:t>Anomaly detection (for example, to detect bot activity)</a:t>
            </a:r>
          </a:p>
          <a:p>
            <a:pPr algn="l">
              <a:buFont typeface="Arial" panose="020B0604020202020204" pitchFamily="34" charset="0"/>
              <a:buChar char="•"/>
            </a:pPr>
            <a:r>
              <a:rPr lang="en-US" b="0" i="0" dirty="0">
                <a:solidFill>
                  <a:srgbClr val="202124"/>
                </a:solidFill>
                <a:effectLst/>
                <a:latin typeface="arial" panose="020B0604020202020204" pitchFamily="34" charset="0"/>
              </a:rPr>
              <a:t>Pattern recognition (grouping images, transcribing audio)</a:t>
            </a:r>
          </a:p>
          <a:p>
            <a:pPr algn="l">
              <a:buFont typeface="Arial" panose="020B0604020202020204" pitchFamily="34" charset="0"/>
              <a:buChar char="•"/>
            </a:pPr>
            <a:r>
              <a:rPr lang="en-US" b="0" i="0" dirty="0">
                <a:solidFill>
                  <a:srgbClr val="202124"/>
                </a:solidFill>
                <a:effectLst/>
                <a:latin typeface="arial" panose="020B0604020202020204" pitchFamily="34" charset="0"/>
              </a:rPr>
              <a:t>Inventory management (by conversion activity or by availability)</a:t>
            </a:r>
          </a:p>
          <a:p>
            <a:pPr marL="0" indent="0">
              <a:buNone/>
            </a:pPr>
            <a:endParaRPr lang="en-IN" dirty="0"/>
          </a:p>
        </p:txBody>
      </p:sp>
    </p:spTree>
    <p:extLst>
      <p:ext uri="{BB962C8B-B14F-4D97-AF65-F5344CB8AC3E}">
        <p14:creationId xmlns:p14="http://schemas.microsoft.com/office/powerpoint/2010/main" val="165571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4D45BF-E397-40C0-AFE3-A4149E60E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208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35F4CD44-7930-4EB8-9A74-8D2F9E6369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6F1268F0-44F7-4AC9-A3E6-9527C22F30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80B23C-29A4-4D11-8671-EE46FECE7C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2CF28E-44F6-4983-9729-A705B8709B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11666B-80E2-4F7D-9613-17A65CBC17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ABFAC7C-C1E8-4988-864D-3B05D30067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EE5A4C-9245-46EB-B145-8FDFBE6E1A4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FEDEDB-B657-4E62-9962-28BF541220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65EFAA5-5243-4FE8-819B-80D4995BB7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F92E633-809E-4E07-965A-F2F9EDCF7F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0DE1690-3F94-4C79-9357-6653BEEF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29D5DF-1A9E-4690-B016-03FB1E72D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F8E2D2-E88C-4F73-A660-D2B76298CC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37BF3BB-FE7A-410E-AA57-73485A775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EC5EB5-F6E1-441C-AB44-799A5DF1B7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6F199F-9E76-4C7E-9DF6-20EE550DFE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1704E7-976B-4FE0-9381-8EB7818E70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75603A9-61D4-4172-AF77-7A7CE408A7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73C1AA7-2357-41A1-A057-FA2D44DAD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0024205-8F58-4C8D-BE50-35E40091BC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737BEEA-3398-4C1B-AB48-E7173325C0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5EE29AB-4E85-418B-A6D3-3E7B401855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DE2BEB-6A23-4DFC-9A4E-E44F3CA9F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ECE8D73-51C6-4818-8BD9-9202BBA083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EA7AA7F-CD9D-4820-B463-7B9CFEC8EC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1618CA6-513B-458C-89C1-1FE15F1F43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BACA43-902B-4444-95CB-5165D5483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A07376-1103-43DD-A6D6-D7BAF6F005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CEA8A1-BC0E-4221-B9E5-3D3C7BA261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5D27E5-DFE1-4EE8-B982-0A3922359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FD07B27-85E5-4F3B-B432-CDBDC0F6E63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78179E-DE7D-4A30-9BDC-05D7AE2176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07E3C0EF-2D2A-42BA-B4E2-76E2B1FC5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3" y="3153945"/>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5C1EF17-6A36-431E-8C0D-471EDF8C778F}"/>
              </a:ext>
            </a:extLst>
          </p:cNvPr>
          <p:cNvSpPr>
            <a:spLocks noGrp="1"/>
          </p:cNvSpPr>
          <p:nvPr>
            <p:ph type="title"/>
          </p:nvPr>
        </p:nvSpPr>
        <p:spPr>
          <a:xfrm>
            <a:off x="691079" y="725950"/>
            <a:ext cx="3428812" cy="5436630"/>
          </a:xfrm>
        </p:spPr>
        <p:txBody>
          <a:bodyPr anchor="ctr">
            <a:normAutofit/>
          </a:bodyPr>
          <a:lstStyle/>
          <a:p>
            <a:r>
              <a:rPr lang="en-US" dirty="0"/>
              <a:t>Topics to be Covered</a:t>
            </a:r>
            <a:endParaRPr lang="en-IN" dirty="0"/>
          </a:p>
        </p:txBody>
      </p:sp>
      <p:graphicFrame>
        <p:nvGraphicFramePr>
          <p:cNvPr id="4" name="Diagram 3">
            <a:extLst>
              <a:ext uri="{FF2B5EF4-FFF2-40B4-BE49-F238E27FC236}">
                <a16:creationId xmlns:a16="http://schemas.microsoft.com/office/drawing/2014/main" id="{D6A14935-6506-4A3E-BF90-82A8A831DFD9}"/>
              </a:ext>
            </a:extLst>
          </p:cNvPr>
          <p:cNvGraphicFramePr/>
          <p:nvPr>
            <p:extLst>
              <p:ext uri="{D42A27DB-BD31-4B8C-83A1-F6EECF244321}">
                <p14:modId xmlns:p14="http://schemas.microsoft.com/office/powerpoint/2010/main" val="1348473651"/>
              </p:ext>
            </p:extLst>
          </p:nvPr>
        </p:nvGraphicFramePr>
        <p:xfrm>
          <a:off x="5103282" y="170170"/>
          <a:ext cx="6879517" cy="5973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0508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613E-5566-4A7A-97F7-F91AC1CE367A}"/>
              </a:ext>
            </a:extLst>
          </p:cNvPr>
          <p:cNvSpPr>
            <a:spLocks noGrp="1"/>
          </p:cNvSpPr>
          <p:nvPr>
            <p:ph type="title"/>
          </p:nvPr>
        </p:nvSpPr>
        <p:spPr>
          <a:xfrm>
            <a:off x="635000" y="634029"/>
            <a:ext cx="10921640" cy="1314698"/>
          </a:xfrm>
        </p:spPr>
        <p:txBody>
          <a:bodyPr anchor="ctr">
            <a:normAutofit/>
          </a:bodyPr>
          <a:lstStyle/>
          <a:p>
            <a:pPr algn="ctr"/>
            <a:r>
              <a:rPr lang="en-IN" sz="7200"/>
              <a:t>Reinforcement Learning</a:t>
            </a:r>
          </a:p>
        </p:txBody>
      </p:sp>
      <p:graphicFrame>
        <p:nvGraphicFramePr>
          <p:cNvPr id="30" name="Content Placeholder 2">
            <a:extLst>
              <a:ext uri="{FF2B5EF4-FFF2-40B4-BE49-F238E27FC236}">
                <a16:creationId xmlns:a16="http://schemas.microsoft.com/office/drawing/2014/main" id="{8A2ED2A1-67C8-85AE-1004-1FF06A7A819F}"/>
              </a:ext>
            </a:extLst>
          </p:cNvPr>
          <p:cNvGraphicFramePr>
            <a:graphicFrameLocks noGrp="1"/>
          </p:cNvGraphicFramePr>
          <p:nvPr>
            <p:ph idx="1"/>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4824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AA06-592B-49BC-8523-BDC1C99DF2CD}"/>
              </a:ext>
            </a:extLst>
          </p:cNvPr>
          <p:cNvSpPr>
            <a:spLocks noGrp="1"/>
          </p:cNvSpPr>
          <p:nvPr>
            <p:ph type="title"/>
          </p:nvPr>
        </p:nvSpPr>
        <p:spPr/>
        <p:txBody>
          <a:bodyPr/>
          <a:lstStyle/>
          <a:p>
            <a:endParaRPr lang="en-IN"/>
          </a:p>
        </p:txBody>
      </p:sp>
      <p:pic>
        <p:nvPicPr>
          <p:cNvPr id="6146" name="Picture 2" descr="Three Things to Know About Reinforcement Learning - KDnuggets">
            <a:extLst>
              <a:ext uri="{FF2B5EF4-FFF2-40B4-BE49-F238E27FC236}">
                <a16:creationId xmlns:a16="http://schemas.microsoft.com/office/drawing/2014/main" id="{A53D5BE9-50D1-4E10-ACE5-418760AA67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840" y="16353"/>
            <a:ext cx="5172075" cy="2600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B8E189F-F108-4C42-901C-63B4A656F403}"/>
              </a:ext>
            </a:extLst>
          </p:cNvPr>
          <p:cNvPicPr>
            <a:picLocks noChangeAspect="1"/>
          </p:cNvPicPr>
          <p:nvPr/>
        </p:nvPicPr>
        <p:blipFill>
          <a:blip r:embed="rId3"/>
          <a:stretch>
            <a:fillRect/>
          </a:stretch>
        </p:blipFill>
        <p:spPr>
          <a:xfrm>
            <a:off x="3578087" y="2759617"/>
            <a:ext cx="7554360" cy="3859940"/>
          </a:xfrm>
          <a:prstGeom prst="rect">
            <a:avLst/>
          </a:prstGeom>
        </p:spPr>
      </p:pic>
    </p:spTree>
    <p:extLst>
      <p:ext uri="{BB962C8B-B14F-4D97-AF65-F5344CB8AC3E}">
        <p14:creationId xmlns:p14="http://schemas.microsoft.com/office/powerpoint/2010/main" val="291526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09F5A-C369-454A-B4E9-F9B3DD09002C}"/>
              </a:ext>
            </a:extLst>
          </p:cNvPr>
          <p:cNvSpPr>
            <a:spLocks noGrp="1"/>
          </p:cNvSpPr>
          <p:nvPr>
            <p:ph type="title"/>
          </p:nvPr>
        </p:nvSpPr>
        <p:spPr/>
        <p:txBody>
          <a:bodyPr/>
          <a:lstStyle/>
          <a:p>
            <a:r>
              <a:rPr lang="en-IN" dirty="0"/>
              <a:t>Real Life Applications</a:t>
            </a:r>
          </a:p>
        </p:txBody>
      </p:sp>
      <p:sp>
        <p:nvSpPr>
          <p:cNvPr id="3" name="Content Placeholder 2">
            <a:extLst>
              <a:ext uri="{FF2B5EF4-FFF2-40B4-BE49-F238E27FC236}">
                <a16:creationId xmlns:a16="http://schemas.microsoft.com/office/drawing/2014/main" id="{70816517-8CB0-45C1-92C4-057C591742B9}"/>
              </a:ext>
            </a:extLst>
          </p:cNvPr>
          <p:cNvSpPr>
            <a:spLocks noGrp="1"/>
          </p:cNvSpPr>
          <p:nvPr>
            <p:ph idx="1"/>
          </p:nvPr>
        </p:nvSpPr>
        <p:spPr/>
        <p:txBody>
          <a:bodyPr/>
          <a:lstStyle/>
          <a:p>
            <a:r>
              <a:rPr lang="en-IN" dirty="0"/>
              <a:t>Gaming</a:t>
            </a:r>
          </a:p>
          <a:p>
            <a:r>
              <a:rPr lang="en-IN" dirty="0"/>
              <a:t>Robotics</a:t>
            </a:r>
          </a:p>
          <a:p>
            <a:r>
              <a:rPr lang="en-IN" dirty="0"/>
              <a:t>Healthcare : </a:t>
            </a:r>
            <a:r>
              <a:rPr lang="en-US" dirty="0">
                <a:solidFill>
                  <a:srgbClr val="273239"/>
                </a:solidFill>
                <a:latin typeface="urw-din"/>
              </a:rPr>
              <a:t>D</a:t>
            </a:r>
            <a:r>
              <a:rPr lang="en-US" b="0" i="0" dirty="0">
                <a:solidFill>
                  <a:srgbClr val="273239"/>
                </a:solidFill>
                <a:effectLst/>
                <a:latin typeface="urw-din"/>
              </a:rPr>
              <a:t>octors can discover the treatment type, appropriate doses of drugs, and timings for taking such doses.</a:t>
            </a:r>
          </a:p>
          <a:p>
            <a:r>
              <a:rPr lang="en-US" dirty="0">
                <a:solidFill>
                  <a:srgbClr val="273239"/>
                </a:solidFill>
                <a:latin typeface="urw-din"/>
              </a:rPr>
              <a:t>Manufacturing </a:t>
            </a:r>
          </a:p>
          <a:p>
            <a:r>
              <a:rPr lang="en-US" dirty="0">
                <a:solidFill>
                  <a:srgbClr val="273239"/>
                </a:solidFill>
                <a:latin typeface="urw-din"/>
              </a:rPr>
              <a:t>Etc.</a:t>
            </a:r>
            <a:endParaRPr lang="en-IN" dirty="0"/>
          </a:p>
          <a:p>
            <a:endParaRPr lang="en-IN" dirty="0"/>
          </a:p>
        </p:txBody>
      </p:sp>
    </p:spTree>
    <p:extLst>
      <p:ext uri="{BB962C8B-B14F-4D97-AF65-F5344CB8AC3E}">
        <p14:creationId xmlns:p14="http://schemas.microsoft.com/office/powerpoint/2010/main" val="2735827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C244-AF33-4494-AF67-ECE94EC26D32}"/>
              </a:ext>
            </a:extLst>
          </p:cNvPr>
          <p:cNvSpPr>
            <a:spLocks noGrp="1"/>
          </p:cNvSpPr>
          <p:nvPr>
            <p:ph type="title"/>
          </p:nvPr>
        </p:nvSpPr>
        <p:spPr/>
        <p:txBody>
          <a:bodyPr/>
          <a:lstStyle/>
          <a:p>
            <a:endParaRPr lang="en-IN"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Poll Everywhere">
                <a:extLst>
                  <a:ext uri="{FF2B5EF4-FFF2-40B4-BE49-F238E27FC236}">
                    <a16:creationId xmlns:a16="http://schemas.microsoft.com/office/drawing/2014/main" id="{EF7F33B6-5FC4-45AE-8754-C3190A6E9894}"/>
                  </a:ext>
                </a:extLst>
              </p:cNvPr>
              <p:cNvGraphicFramePr>
                <a:graphicFrameLocks noGrp="1"/>
              </p:cNvGraphicFramePr>
              <p:nvPr>
                <p:ph idx="1"/>
              </p:nvPr>
            </p:nvGraphicFramePr>
            <p:xfrm>
              <a:off x="690563" y="2339975"/>
              <a:ext cx="10325100" cy="3563938"/>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Poll Everywhere">
                <a:extLst>
                  <a:ext uri="{FF2B5EF4-FFF2-40B4-BE49-F238E27FC236}">
                    <a16:creationId xmlns:a16="http://schemas.microsoft.com/office/drawing/2014/main" id="{EF7F33B6-5FC4-45AE-8754-C3190A6E9894}"/>
                  </a:ext>
                </a:extLst>
              </p:cNvPr>
              <p:cNvPicPr>
                <a:picLocks noGrp="1" noRot="1" noChangeAspect="1" noMove="1" noResize="1" noEditPoints="1" noAdjustHandles="1" noChangeArrowheads="1" noChangeShapeType="1"/>
              </p:cNvPicPr>
              <p:nvPr/>
            </p:nvPicPr>
            <p:blipFill>
              <a:blip r:embed="rId3"/>
              <a:stretch>
                <a:fillRect/>
              </a:stretch>
            </p:blipFill>
            <p:spPr>
              <a:xfrm>
                <a:off x="690563" y="2339975"/>
                <a:ext cx="10325100" cy="3563938"/>
              </a:xfrm>
              <a:prstGeom prst="rect">
                <a:avLst/>
              </a:prstGeom>
            </p:spPr>
          </p:pic>
        </mc:Fallback>
      </mc:AlternateContent>
    </p:spTree>
    <p:extLst>
      <p:ext uri="{BB962C8B-B14F-4D97-AF65-F5344CB8AC3E}">
        <p14:creationId xmlns:p14="http://schemas.microsoft.com/office/powerpoint/2010/main" val="2566063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4C156-DF63-4243-8A95-C652A86C1596}"/>
              </a:ext>
            </a:extLst>
          </p:cNvPr>
          <p:cNvSpPr>
            <a:spLocks noGrp="1"/>
          </p:cNvSpPr>
          <p:nvPr>
            <p:ph type="title"/>
          </p:nvPr>
        </p:nvSpPr>
        <p:spPr/>
        <p:txBody>
          <a:bodyPr/>
          <a:lstStyle/>
          <a:p>
            <a:endParaRPr lang="en-IN"/>
          </a:p>
        </p:txBody>
      </p:sp>
      <p:pic>
        <p:nvPicPr>
          <p:cNvPr id="4" name="Online Media 3" title="What is Machine Learning?">
            <a:hlinkClick r:id="" action="ppaction://media"/>
            <a:extLst>
              <a:ext uri="{FF2B5EF4-FFF2-40B4-BE49-F238E27FC236}">
                <a16:creationId xmlns:a16="http://schemas.microsoft.com/office/drawing/2014/main" id="{5011F6F2-D0EC-44C2-BBCE-4329247CD935}"/>
              </a:ext>
            </a:extLst>
          </p:cNvPr>
          <p:cNvPicPr>
            <a:picLocks noGrp="1" noRot="1" noChangeAspect="1"/>
          </p:cNvPicPr>
          <p:nvPr>
            <p:ph idx="1"/>
            <a:videoFile r:link="rId1"/>
          </p:nvPr>
        </p:nvPicPr>
        <p:blipFill>
          <a:blip r:embed="rId3"/>
          <a:stretch>
            <a:fillRect/>
          </a:stretch>
        </p:blipFill>
        <p:spPr>
          <a:xfrm>
            <a:off x="2700338" y="2339975"/>
            <a:ext cx="6307137" cy="3563938"/>
          </a:xfrm>
          <a:prstGeom prst="rect">
            <a:avLst/>
          </a:prstGeom>
        </p:spPr>
      </p:pic>
    </p:spTree>
    <p:extLst>
      <p:ext uri="{BB962C8B-B14F-4D97-AF65-F5344CB8AC3E}">
        <p14:creationId xmlns:p14="http://schemas.microsoft.com/office/powerpoint/2010/main" val="29834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a:extLst>
              <a:ext uri="{FF2B5EF4-FFF2-40B4-BE49-F238E27FC236}">
                <a16:creationId xmlns:a16="http://schemas.microsoft.com/office/drawing/2014/main" id="{D2BFD6AA-5195-4DA5-B10B-4BC6D3D9D1E7}"/>
              </a:ext>
            </a:extLst>
          </p:cNvPr>
          <p:cNvSpPr>
            <a:spLocks noGrp="1"/>
          </p:cNvSpPr>
          <p:nvPr>
            <p:ph type="sldNum" sz="quarter" idx="12"/>
          </p:nvPr>
        </p:nvSpPr>
        <p:spPr/>
        <p:txBody>
          <a:bodyPr/>
          <a:lstStyle/>
          <a:p>
            <a:fld id="{28B87902-B7A5-4190-ABF4-5B72EE67DFDD}" type="slidenum">
              <a:rPr lang="en-US" altLang="en-US"/>
              <a:pPr/>
              <a:t>3</a:t>
            </a:fld>
            <a:endParaRPr lang="en-US" altLang="en-US"/>
          </a:p>
        </p:txBody>
      </p:sp>
      <p:sp>
        <p:nvSpPr>
          <p:cNvPr id="32770" name="Slide Number Placeholder 4">
            <a:extLst>
              <a:ext uri="{FF2B5EF4-FFF2-40B4-BE49-F238E27FC236}">
                <a16:creationId xmlns:a16="http://schemas.microsoft.com/office/drawing/2014/main" id="{D7263C5F-E475-41E1-BF3B-74AC095FDFC6}"/>
              </a:ext>
            </a:extLst>
          </p:cNvPr>
          <p:cNvSpPr txBox="1">
            <a:spLocks noGrp="1"/>
          </p:cNvSpPr>
          <p:nvPr/>
        </p:nvSpPr>
        <p:spPr bwMode="auto">
          <a:xfrm>
            <a:off x="8458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fld id="{528D84D0-A746-43B3-A9A3-B53FFBE67BAE}" type="slidenum">
              <a:rPr lang="en-US" altLang="en-US" sz="1200">
                <a:latin typeface="Helvetica" panose="020B0604020202020204" pitchFamily="34" charset="0"/>
              </a:rPr>
              <a:pPr algn="r"/>
              <a:t>3</a:t>
            </a:fld>
            <a:endParaRPr lang="en-US" altLang="en-US" sz="1200">
              <a:latin typeface="Times New Roman" panose="02020603050405020304" pitchFamily="18" charset="0"/>
            </a:endParaRPr>
          </a:p>
        </p:txBody>
      </p:sp>
      <p:sp>
        <p:nvSpPr>
          <p:cNvPr id="32771" name="Rectangle 2">
            <a:extLst>
              <a:ext uri="{FF2B5EF4-FFF2-40B4-BE49-F238E27FC236}">
                <a16:creationId xmlns:a16="http://schemas.microsoft.com/office/drawing/2014/main" id="{CC080F6F-F62C-47BB-A988-ED06CA2FE3D3}"/>
              </a:ext>
            </a:extLst>
          </p:cNvPr>
          <p:cNvSpPr>
            <a:spLocks noGrp="1" noChangeArrowheads="1"/>
          </p:cNvSpPr>
          <p:nvPr>
            <p:ph type="title" idx="4294967295"/>
          </p:nvPr>
        </p:nvSpPr>
        <p:spPr/>
        <p:txBody>
          <a:bodyPr/>
          <a:lstStyle/>
          <a:p>
            <a:r>
              <a:rPr lang="en-US" altLang="en-US"/>
              <a:t>What is Learning?</a:t>
            </a:r>
          </a:p>
        </p:txBody>
      </p:sp>
      <p:sp>
        <p:nvSpPr>
          <p:cNvPr id="32772" name="Rectangle 3">
            <a:extLst>
              <a:ext uri="{FF2B5EF4-FFF2-40B4-BE49-F238E27FC236}">
                <a16:creationId xmlns:a16="http://schemas.microsoft.com/office/drawing/2014/main" id="{83E4E0EF-EEA8-45FC-9C57-E1865D5A8D85}"/>
              </a:ext>
            </a:extLst>
          </p:cNvPr>
          <p:cNvSpPr>
            <a:spLocks noGrp="1" noChangeArrowheads="1"/>
          </p:cNvSpPr>
          <p:nvPr>
            <p:ph type="body" idx="4294967295"/>
          </p:nvPr>
        </p:nvSpPr>
        <p:spPr/>
        <p:txBody>
          <a:bodyPr/>
          <a:lstStyle/>
          <a:p>
            <a:pPr>
              <a:lnSpc>
                <a:spcPct val="90000"/>
              </a:lnSpc>
            </a:pPr>
            <a:r>
              <a:rPr lang="en-US" altLang="en-US"/>
              <a:t>Herbert Simon: “Learning is any process by which a system improves performance from experience.”</a:t>
            </a:r>
          </a:p>
          <a:p>
            <a:pPr>
              <a:lnSpc>
                <a:spcPct val="90000"/>
              </a:lnSpc>
            </a:pPr>
            <a:endParaRPr lang="en-US" altLang="en-US"/>
          </a:p>
          <a:p>
            <a:pPr>
              <a:lnSpc>
                <a:spcPct val="90000"/>
              </a:lnSpc>
            </a:pPr>
            <a:r>
              <a:rPr lang="en-US" altLang="en-US"/>
              <a:t>“A computer program is said to </a:t>
            </a:r>
            <a:r>
              <a:rPr lang="en-US" altLang="en-US" b="1"/>
              <a:t>learn</a:t>
            </a:r>
            <a:r>
              <a:rPr lang="en-US" altLang="en-US"/>
              <a:t> from experience E with respect to some class of tasks T and performance measure P, if its performance at tasks in T, as measured by P, improves with experience E.” </a:t>
            </a:r>
          </a:p>
          <a:p>
            <a:pPr>
              <a:lnSpc>
                <a:spcPct val="90000"/>
              </a:lnSpc>
              <a:buFontTx/>
              <a:buNone/>
            </a:pPr>
            <a:r>
              <a:rPr lang="en-US" altLang="en-US"/>
              <a:t>					– Tom Mitchell</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77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033" name="Group 1032">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34" name="Straight Connector 1033">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5" name="Straight Connector 1034">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8" name="Straight Connector 1037">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1066" name="Right Triangle 1065">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AA95F5A-D0D4-4346-BD22-0B03A3CA0CA8}"/>
              </a:ext>
            </a:extLst>
          </p:cNvPr>
          <p:cNvSpPr>
            <a:spLocks noGrp="1"/>
          </p:cNvSpPr>
          <p:nvPr>
            <p:ph type="title"/>
          </p:nvPr>
        </p:nvSpPr>
        <p:spPr>
          <a:xfrm>
            <a:off x="691078" y="725952"/>
            <a:ext cx="5920417" cy="1881178"/>
          </a:xfrm>
        </p:spPr>
        <p:txBody>
          <a:bodyPr>
            <a:normAutofit/>
          </a:bodyPr>
          <a:lstStyle/>
          <a:p>
            <a:pPr>
              <a:lnSpc>
                <a:spcPct val="90000"/>
              </a:lnSpc>
            </a:pPr>
            <a:r>
              <a:rPr lang="en-IN" sz="4100" dirty="0"/>
              <a:t>Why do we want Machines to Learn?</a:t>
            </a:r>
          </a:p>
        </p:txBody>
      </p:sp>
      <p:sp>
        <p:nvSpPr>
          <p:cNvPr id="3" name="Content Placeholder 2">
            <a:extLst>
              <a:ext uri="{FF2B5EF4-FFF2-40B4-BE49-F238E27FC236}">
                <a16:creationId xmlns:a16="http://schemas.microsoft.com/office/drawing/2014/main" id="{B989A281-5041-4831-B641-5AC5EB6B2CC5}"/>
              </a:ext>
            </a:extLst>
          </p:cNvPr>
          <p:cNvSpPr>
            <a:spLocks noGrp="1"/>
          </p:cNvSpPr>
          <p:nvPr>
            <p:ph idx="1"/>
          </p:nvPr>
        </p:nvSpPr>
        <p:spPr>
          <a:xfrm>
            <a:off x="172871" y="2886117"/>
            <a:ext cx="6438633" cy="3276824"/>
          </a:xfrm>
        </p:spPr>
        <p:txBody>
          <a:bodyPr>
            <a:normAutofit fontScale="92500" lnSpcReduction="10000"/>
          </a:bodyPr>
          <a:lstStyle/>
          <a:p>
            <a:pPr marL="0" indent="0" algn="just">
              <a:lnSpc>
                <a:spcPct val="100000"/>
              </a:lnSpc>
              <a:buNone/>
            </a:pPr>
            <a:r>
              <a:rPr lang="en-US" sz="1400" b="0" i="0" dirty="0">
                <a:effectLst/>
                <a:latin typeface="Merriweather" panose="00000500000000000000" pitchFamily="2" charset="0"/>
              </a:rPr>
              <a:t>There are a multitude of use cases that machine learning can be applied to in order to </a:t>
            </a:r>
          </a:p>
          <a:p>
            <a:pPr algn="just">
              <a:lnSpc>
                <a:spcPct val="100000"/>
              </a:lnSpc>
              <a:buFont typeface="Wingdings" panose="05000000000000000000" pitchFamily="2" charset="2"/>
              <a:buChar char="v"/>
            </a:pPr>
            <a:r>
              <a:rPr lang="en-US" sz="1400" b="0" i="0" dirty="0">
                <a:effectLst/>
                <a:latin typeface="Merriweather" panose="00000500000000000000" pitchFamily="2" charset="0"/>
              </a:rPr>
              <a:t>cut costs</a:t>
            </a:r>
          </a:p>
          <a:p>
            <a:pPr algn="just">
              <a:lnSpc>
                <a:spcPct val="100000"/>
              </a:lnSpc>
              <a:buFont typeface="Wingdings" panose="05000000000000000000" pitchFamily="2" charset="2"/>
              <a:buChar char="v"/>
            </a:pPr>
            <a:r>
              <a:rPr lang="en-US" sz="1400" b="0" i="0" dirty="0">
                <a:effectLst/>
                <a:latin typeface="Merriweather" panose="00000500000000000000" pitchFamily="2" charset="0"/>
              </a:rPr>
              <a:t> mitigate risks</a:t>
            </a:r>
          </a:p>
          <a:p>
            <a:pPr algn="just">
              <a:lnSpc>
                <a:spcPct val="100000"/>
              </a:lnSpc>
              <a:buFont typeface="Wingdings" panose="05000000000000000000" pitchFamily="2" charset="2"/>
              <a:buChar char="v"/>
            </a:pPr>
            <a:r>
              <a:rPr lang="en-US" sz="1400" b="0" i="0" dirty="0">
                <a:effectLst/>
                <a:latin typeface="Merriweather" panose="00000500000000000000" pitchFamily="2" charset="0"/>
              </a:rPr>
              <a:t>improve overall quality of life  </a:t>
            </a:r>
          </a:p>
          <a:p>
            <a:pPr algn="just">
              <a:lnSpc>
                <a:spcPct val="100000"/>
              </a:lnSpc>
              <a:buFont typeface="Wingdings" panose="05000000000000000000" pitchFamily="2" charset="2"/>
              <a:buChar char="v"/>
            </a:pPr>
            <a:r>
              <a:rPr lang="en-US" sz="1400" b="0" i="0" dirty="0">
                <a:effectLst/>
                <a:latin typeface="Merriweather" panose="00000500000000000000" pitchFamily="2" charset="0"/>
              </a:rPr>
              <a:t>recommending products/services</a:t>
            </a:r>
          </a:p>
          <a:p>
            <a:pPr algn="just">
              <a:lnSpc>
                <a:spcPct val="100000"/>
              </a:lnSpc>
              <a:buFont typeface="Wingdings" panose="05000000000000000000" pitchFamily="2" charset="2"/>
              <a:buChar char="v"/>
            </a:pPr>
            <a:r>
              <a:rPr lang="en-US" sz="1400" b="0" i="0" dirty="0">
                <a:effectLst/>
                <a:latin typeface="Merriweather" panose="00000500000000000000" pitchFamily="2" charset="0"/>
              </a:rPr>
              <a:t>detecting cybersecurity breaches</a:t>
            </a:r>
          </a:p>
          <a:p>
            <a:pPr algn="just">
              <a:lnSpc>
                <a:spcPct val="100000"/>
              </a:lnSpc>
              <a:buFont typeface="Wingdings" panose="05000000000000000000" pitchFamily="2" charset="2"/>
              <a:buChar char="v"/>
            </a:pPr>
            <a:r>
              <a:rPr lang="en-US" sz="1400" b="0" i="0" dirty="0">
                <a:effectLst/>
                <a:latin typeface="Merriweather" panose="00000500000000000000" pitchFamily="2" charset="0"/>
              </a:rPr>
              <a:t>enabling self-driving cars</a:t>
            </a:r>
          </a:p>
          <a:p>
            <a:pPr marL="0" indent="0" algn="just">
              <a:lnSpc>
                <a:spcPct val="100000"/>
              </a:lnSpc>
              <a:buNone/>
            </a:pPr>
            <a:endParaRPr lang="en-US" sz="1400" dirty="0">
              <a:latin typeface="Merriweather" panose="00000500000000000000" pitchFamily="2" charset="0"/>
            </a:endParaRPr>
          </a:p>
          <a:p>
            <a:pPr marL="0" indent="0" algn="just">
              <a:lnSpc>
                <a:spcPct val="100000"/>
              </a:lnSpc>
              <a:buNone/>
            </a:pPr>
            <a:r>
              <a:rPr lang="en-US" sz="1400" b="0" i="0" dirty="0">
                <a:effectLst/>
                <a:latin typeface="Merriweather" panose="00000500000000000000" pitchFamily="2" charset="0"/>
              </a:rPr>
              <a:t>With greater access to data and computation power, machine learning is becoming more ubiquitous every day and will soon be integrated into many facets of human life.</a:t>
            </a:r>
            <a:endParaRPr lang="en-IN" sz="1400" dirty="0"/>
          </a:p>
          <a:p>
            <a:pPr marL="0" indent="0" algn="just">
              <a:lnSpc>
                <a:spcPct val="100000"/>
              </a:lnSpc>
              <a:buNone/>
            </a:pPr>
            <a:endParaRPr lang="en-US" sz="1400" b="0" i="0" dirty="0">
              <a:effectLst/>
              <a:latin typeface="Merriweather" panose="00000500000000000000" pitchFamily="2" charset="0"/>
            </a:endParaRPr>
          </a:p>
        </p:txBody>
      </p:sp>
      <p:pic>
        <p:nvPicPr>
          <p:cNvPr id="1026" name="Picture 2" descr="How Do Machines Learn? A Beginners Guide">
            <a:extLst>
              <a:ext uri="{FF2B5EF4-FFF2-40B4-BE49-F238E27FC236}">
                <a16:creationId xmlns:a16="http://schemas.microsoft.com/office/drawing/2014/main" id="{E8A78F21-390C-421C-AB3B-4DDF594520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4033" y="1494844"/>
            <a:ext cx="4996698" cy="4272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25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341B5-CD65-4DB0-B474-BDA91CE474C7}"/>
              </a:ext>
            </a:extLst>
          </p:cNvPr>
          <p:cNvSpPr>
            <a:spLocks noGrp="1"/>
          </p:cNvSpPr>
          <p:nvPr>
            <p:ph type="title"/>
          </p:nvPr>
        </p:nvSpPr>
        <p:spPr/>
        <p:txBody>
          <a:bodyPr/>
          <a:lstStyle/>
          <a:p>
            <a:endParaRPr lang="en-IN"/>
          </a:p>
        </p:txBody>
      </p:sp>
      <p:pic>
        <p:nvPicPr>
          <p:cNvPr id="3074" name="Picture 2" descr="Importance Of Machine Learning - Introduction To Machine Learning - Edureka">
            <a:extLst>
              <a:ext uri="{FF2B5EF4-FFF2-40B4-BE49-F238E27FC236}">
                <a16:creationId xmlns:a16="http://schemas.microsoft.com/office/drawing/2014/main" id="{67107AF0-94F7-4CB7-8322-FE967F4C4D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1979" y="2339975"/>
            <a:ext cx="7942268" cy="356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94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9" name="Group 28">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0" name="Straight Connector 29">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62" name="Right Triangle 61">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BA2613E-5566-4A7A-97F7-F91AC1CE367A}"/>
              </a:ext>
            </a:extLst>
          </p:cNvPr>
          <p:cNvSpPr>
            <a:spLocks noGrp="1"/>
          </p:cNvSpPr>
          <p:nvPr>
            <p:ph type="title"/>
          </p:nvPr>
        </p:nvSpPr>
        <p:spPr>
          <a:xfrm>
            <a:off x="691079" y="725952"/>
            <a:ext cx="4038652" cy="1881178"/>
          </a:xfrm>
        </p:spPr>
        <p:txBody>
          <a:bodyPr>
            <a:normAutofit/>
          </a:bodyPr>
          <a:lstStyle/>
          <a:p>
            <a:r>
              <a:rPr lang="en-IN" sz="4100" dirty="0"/>
              <a:t>What is Machine Learning??</a:t>
            </a:r>
          </a:p>
        </p:txBody>
      </p:sp>
      <p:pic>
        <p:nvPicPr>
          <p:cNvPr id="6" name="Content Placeholder 6" descr="Introduction to Machine Learning">
            <a:extLst>
              <a:ext uri="{FF2B5EF4-FFF2-40B4-BE49-F238E27FC236}">
                <a16:creationId xmlns:a16="http://schemas.microsoft.com/office/drawing/2014/main" id="{8016F599-A47B-414F-9DBE-12C5BC25824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bwMode="auto">
          <a:xfrm>
            <a:off x="7015809" y="2745080"/>
            <a:ext cx="4977449" cy="3062396"/>
          </a:xfrm>
          <a:prstGeom prst="rect">
            <a:avLst/>
          </a:prstGeom>
          <a:noFill/>
        </p:spPr>
      </p:pic>
      <p:graphicFrame>
        <p:nvGraphicFramePr>
          <p:cNvPr id="22" name="Content Placeholder 2">
            <a:extLst>
              <a:ext uri="{FF2B5EF4-FFF2-40B4-BE49-F238E27FC236}">
                <a16:creationId xmlns:a16="http://schemas.microsoft.com/office/drawing/2014/main" id="{08E34FB6-CA7B-E569-281E-3AA1EBDD9F1A}"/>
              </a:ext>
            </a:extLst>
          </p:cNvPr>
          <p:cNvGraphicFramePr>
            <a:graphicFrameLocks noGrp="1"/>
          </p:cNvGraphicFramePr>
          <p:nvPr>
            <p:ph idx="1"/>
            <p:extLst>
              <p:ext uri="{D42A27DB-BD31-4B8C-83A1-F6EECF244321}">
                <p14:modId xmlns:p14="http://schemas.microsoft.com/office/powerpoint/2010/main" val="417837181"/>
              </p:ext>
            </p:extLst>
          </p:nvPr>
        </p:nvGraphicFramePr>
        <p:xfrm>
          <a:off x="691078" y="2886117"/>
          <a:ext cx="5826179" cy="3983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4332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Slide Number Placeholder 4">
            <a:extLst>
              <a:ext uri="{FF2B5EF4-FFF2-40B4-BE49-F238E27FC236}">
                <a16:creationId xmlns:a16="http://schemas.microsoft.com/office/drawing/2014/main" id="{4CCAD251-86F5-4753-950C-8540ABDEAE0D}"/>
              </a:ext>
            </a:extLst>
          </p:cNvPr>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anose="05000000000000000000" pitchFamily="2" charset="2"/>
              <a:buChar char="n"/>
              <a:defRPr sz="3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buChar char="q"/>
              <a:defRPr sz="2600">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buChar char="n"/>
              <a:defRPr sz="22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q"/>
              <a:defRPr sz="20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fld id="{0DA3A5A4-68E3-4E4A-BE9E-4A80CEC4A16B}" type="slidenum">
              <a:rPr lang="en-US" altLang="en-US" sz="1200">
                <a:latin typeface="Garamond" panose="02020404030301010803" pitchFamily="18" charset="0"/>
              </a:rPr>
              <a:pPr>
                <a:spcBef>
                  <a:spcPct val="0"/>
                </a:spcBef>
                <a:buClrTx/>
                <a:buSzTx/>
                <a:buFontTx/>
                <a:buNone/>
              </a:pPr>
              <a:t>7</a:t>
            </a:fld>
            <a:endParaRPr lang="en-US" altLang="en-US" sz="1200">
              <a:latin typeface="Garamond" panose="02020404030301010803" pitchFamily="18" charset="0"/>
            </a:endParaRPr>
          </a:p>
        </p:txBody>
      </p:sp>
      <p:sp>
        <p:nvSpPr>
          <p:cNvPr id="9220" name="Rectangle 2">
            <a:extLst>
              <a:ext uri="{FF2B5EF4-FFF2-40B4-BE49-F238E27FC236}">
                <a16:creationId xmlns:a16="http://schemas.microsoft.com/office/drawing/2014/main" id="{DDB800A0-DB88-41AC-A5E5-BF95CF655702}"/>
              </a:ext>
            </a:extLst>
          </p:cNvPr>
          <p:cNvSpPr>
            <a:spLocks noGrp="1" noChangeArrowheads="1"/>
          </p:cNvSpPr>
          <p:nvPr>
            <p:ph type="title"/>
          </p:nvPr>
        </p:nvSpPr>
        <p:spPr>
          <a:xfrm>
            <a:off x="691079" y="725951"/>
            <a:ext cx="10325000" cy="578975"/>
          </a:xfrm>
        </p:spPr>
        <p:txBody>
          <a:bodyPr>
            <a:normAutofit fontScale="90000"/>
          </a:bodyPr>
          <a:lstStyle/>
          <a:p>
            <a:pPr eaLnBrk="1" hangingPunct="1"/>
            <a:r>
              <a:rPr lang="en-US" altLang="en-US" dirty="0"/>
              <a:t>Machine learning and our focus</a:t>
            </a:r>
          </a:p>
        </p:txBody>
      </p:sp>
      <p:sp>
        <p:nvSpPr>
          <p:cNvPr id="9221" name="Rectangle 3">
            <a:extLst>
              <a:ext uri="{FF2B5EF4-FFF2-40B4-BE49-F238E27FC236}">
                <a16:creationId xmlns:a16="http://schemas.microsoft.com/office/drawing/2014/main" id="{0B7D2C28-6BAE-4B5E-9020-7ACF71B1662C}"/>
              </a:ext>
            </a:extLst>
          </p:cNvPr>
          <p:cNvSpPr>
            <a:spLocks noGrp="1" noChangeArrowheads="1"/>
          </p:cNvSpPr>
          <p:nvPr>
            <p:ph type="body" idx="1"/>
          </p:nvPr>
        </p:nvSpPr>
        <p:spPr>
          <a:xfrm>
            <a:off x="1821329" y="1609477"/>
            <a:ext cx="8064500" cy="4860925"/>
          </a:xfrm>
        </p:spPr>
        <p:txBody>
          <a:bodyPr>
            <a:normAutofit fontScale="92500"/>
          </a:bodyPr>
          <a:lstStyle/>
          <a:p>
            <a:pPr eaLnBrk="1" hangingPunct="1"/>
            <a:r>
              <a:rPr lang="en-US" altLang="en-US" sz="2600" dirty="0"/>
              <a:t>Like human learning from past experiences.</a:t>
            </a:r>
          </a:p>
          <a:p>
            <a:pPr eaLnBrk="1" hangingPunct="1"/>
            <a:r>
              <a:rPr lang="en-US" altLang="en-US" sz="2600" dirty="0"/>
              <a:t>A computer does not have “experiences”.</a:t>
            </a:r>
          </a:p>
          <a:p>
            <a:pPr eaLnBrk="1" hangingPunct="1"/>
            <a:r>
              <a:rPr lang="en-US" altLang="en-US" sz="2600" dirty="0">
                <a:solidFill>
                  <a:srgbClr val="3333CC"/>
                </a:solidFill>
              </a:rPr>
              <a:t>A computer system learns from data, </a:t>
            </a:r>
            <a:r>
              <a:rPr lang="en-US" altLang="en-US" sz="2600" dirty="0"/>
              <a:t>which represent some “past experiences” of an application domain. </a:t>
            </a:r>
          </a:p>
          <a:p>
            <a:pPr eaLnBrk="1" hangingPunct="1"/>
            <a:r>
              <a:rPr lang="en-US" altLang="en-US" sz="2600" dirty="0">
                <a:solidFill>
                  <a:srgbClr val="FF0000"/>
                </a:solidFill>
              </a:rPr>
              <a:t>Our focus:</a:t>
            </a:r>
            <a:r>
              <a:rPr lang="en-US" altLang="en-US" sz="2600" dirty="0"/>
              <a:t> learn </a:t>
            </a:r>
            <a:r>
              <a:rPr lang="en-US" altLang="en-US" sz="2600" dirty="0">
                <a:solidFill>
                  <a:srgbClr val="3333CC"/>
                </a:solidFill>
              </a:rPr>
              <a:t>a target function</a:t>
            </a:r>
            <a:r>
              <a:rPr lang="en-US" altLang="en-US" sz="2600" dirty="0"/>
              <a:t> that can be used to predict the values of a discrete class attribute, e.g., </a:t>
            </a:r>
            <a:r>
              <a:rPr lang="en-US" altLang="en-US" sz="2600" dirty="0">
                <a:solidFill>
                  <a:srgbClr val="3333CC"/>
                </a:solidFill>
              </a:rPr>
              <a:t>approve </a:t>
            </a:r>
            <a:r>
              <a:rPr lang="en-US" altLang="en-US" sz="2600" dirty="0"/>
              <a:t>or</a:t>
            </a:r>
            <a:r>
              <a:rPr lang="en-US" altLang="en-US" sz="2600" dirty="0">
                <a:solidFill>
                  <a:srgbClr val="3333CC"/>
                </a:solidFill>
              </a:rPr>
              <a:t> not-approved</a:t>
            </a:r>
            <a:r>
              <a:rPr lang="en-US" altLang="en-US" sz="2600" dirty="0"/>
              <a:t>, and </a:t>
            </a:r>
            <a:r>
              <a:rPr lang="en-US" altLang="en-US" sz="2600" dirty="0">
                <a:solidFill>
                  <a:srgbClr val="3333CC"/>
                </a:solidFill>
              </a:rPr>
              <a:t>high-risk </a:t>
            </a:r>
            <a:r>
              <a:rPr lang="en-US" altLang="en-US" sz="2600" dirty="0"/>
              <a:t>or</a:t>
            </a:r>
            <a:r>
              <a:rPr lang="en-US" altLang="en-US" sz="2600" dirty="0">
                <a:solidFill>
                  <a:srgbClr val="3333CC"/>
                </a:solidFill>
              </a:rPr>
              <a:t> low risk</a:t>
            </a:r>
            <a:r>
              <a:rPr lang="en-US" altLang="en-US" sz="2600" dirty="0"/>
              <a:t>. </a:t>
            </a:r>
          </a:p>
          <a:p>
            <a:pPr eaLnBrk="1" hangingPunct="1"/>
            <a:r>
              <a:rPr lang="en-US" altLang="en-US" sz="2600" dirty="0"/>
              <a:t>The task is commonly called: </a:t>
            </a:r>
            <a:r>
              <a:rPr lang="en-US" altLang="en-US" sz="2600" dirty="0">
                <a:solidFill>
                  <a:srgbClr val="FF0000"/>
                </a:solidFill>
              </a:rPr>
              <a:t>Supervised learning</a:t>
            </a:r>
            <a:r>
              <a:rPr lang="en-US" altLang="en-US" sz="2600" dirty="0"/>
              <a:t>, </a:t>
            </a:r>
            <a:r>
              <a:rPr lang="en-US" altLang="en-US" sz="2600" dirty="0">
                <a:solidFill>
                  <a:srgbClr val="FF0000"/>
                </a:solidFill>
              </a:rPr>
              <a:t>classification</a:t>
            </a:r>
            <a:r>
              <a:rPr lang="en-US" altLang="en-US" sz="2600" dirty="0"/>
              <a:t>, or </a:t>
            </a:r>
            <a:r>
              <a:rPr lang="en-US" altLang="en-US" sz="2600" dirty="0">
                <a:solidFill>
                  <a:srgbClr val="FF0000"/>
                </a:solidFill>
              </a:rPr>
              <a:t>inductive learning.</a:t>
            </a:r>
            <a:r>
              <a:rPr lang="en-US" altLang="en-US" sz="2600" dirty="0"/>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317D1EC0-23FF-4FC8-B22D-E34878EAA4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B929A7-258C-4469-AAB4-A67D713F7A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A635CDB-2D00-49D5-B26E-0694A25000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4288D7A-F857-418D-92F2-368E841B9F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084F50-7F3C-4A4A-877E-FFD9EC7CD8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1E64C1-F4C0-4A94-B319-BB1A0A2450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63D8374-8052-417F-AB69-B97EAC43D5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7750734-4D51-4019-A003-38A3DE49B4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B693D1-DBA2-4D3B-9B37-D9EE8C411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BCD3EA8-E4C0-4AF6-817F-F9F29157A4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A170FB3-B397-4AC9-85FD-65388F26D9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5EC0B9-49C7-4777-AEC5-B5EF8DE404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02048B-30F7-4434-87A5-140F9BB4BE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500A6E2-A41C-4751-8A4E-9A0C5718D9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C259517-7BE7-45F9-81C0-3A6362BF14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652F56-7B71-42B2-AB68-22204A6DF1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59830E-1C3D-4D42-8789-524971CB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3325A7-86D3-4B52-A7E3-ADDF408B40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53F46F-EC12-484C-A4E7-791E57687A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4ED9CA-8950-47B8-A9ED-22B45CE15FB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4429F7B-9FD7-438F-8ECA-3FCAD00618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C558100-D455-4B41-890C-BCC898B2D16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2886397-398A-4318-BE16-2CBAC1902F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D32A3A6-CE6E-4ABD-8522-2C8DC88C07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9014C09-5B84-4798-8BDE-C80D76E67B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29EB9E-ED9D-4C69-8A26-9A7A0A83056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2899F9-1795-416F-8F3D-26EEB684DB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3043474-8625-495C-BD06-3627FD286C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432CE47-7631-408E-8DDC-79EE378B70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2C8832D-8B8D-4036-B913-2D36314327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CEFEAF-E87B-4FF2-A947-94CABAA061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8" name="Rectangle 45">
            <a:extLst>
              <a:ext uri="{FF2B5EF4-FFF2-40B4-BE49-F238E27FC236}">
                <a16:creationId xmlns:a16="http://schemas.microsoft.com/office/drawing/2014/main" id="{A173122F-D466-4F08-90FA-0038F7AC21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8" name="Group 47">
            <a:extLst>
              <a:ext uri="{FF2B5EF4-FFF2-40B4-BE49-F238E27FC236}">
                <a16:creationId xmlns:a16="http://schemas.microsoft.com/office/drawing/2014/main" id="{B19EC7B8-C390-4F1B-8960-E6D32451033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49" name="Straight Connector 48">
              <a:extLst>
                <a:ext uri="{FF2B5EF4-FFF2-40B4-BE49-F238E27FC236}">
                  <a16:creationId xmlns:a16="http://schemas.microsoft.com/office/drawing/2014/main" id="{7CEE1CC1-2CD0-4957-8A12-48FA80C0CC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4901FEB-A7C2-457B-A124-AD433B0417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6048A8-79AA-454C-BD3E-3004F742681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7B51975-25FE-4328-9815-2AA302F28A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440B47E-6D3E-4978-B887-B53DA0BFF5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D94D0A1-D760-40DE-B758-008B93D588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E590CB-0538-40D7-9CAC-1BBD39CC27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D7C67DA-B2AA-46E2-8065-1F862A6F7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0C2ED54-1B65-4F4A-B14B-41FC05B372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E5BBBC-F576-4D54-BF67-C00BB1F4F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0D490E7-12F8-40DC-A9C1-D119667EEF4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C855383-9F21-4BDA-8FCA-22AF3D69FFC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3E600C-E08A-418E-B30E-2B0FC15DF9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980D58F-BD3F-4B47-9BD2-888B0D9D19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544818-9B28-4A71-8D7B-80727A5326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01FFBC7-035F-48C5-91FA-4A4973FCD6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6195BC5-BB4E-4F3F-8378-0B308B4252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2404171-AF5C-4FA1-9D4E-DCF75562BD6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AD45A86-9385-473D-9DBF-565E0A94AF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BA5A228-913F-4D4F-AB25-5372936246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87E8BFE-D92E-4EB3-ADD1-FB75CAA683B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8756FCD-8335-4089-B4EE-13D629E53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9707D7B-937E-4DC3-87BA-B7B7042682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B1A72DC-3F29-4488-9051-C21E1CBB7E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6DAD76-815C-4F16-98CF-8E8BE1965B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AF2F8C5-6691-4EBD-B42E-4B17DF1ED2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32ED14D-1C00-41C8-849C-030A1434E4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2F296F5-9867-45CA-BF0A-EF216F6A80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3B72471-9DB5-428B-AF52-E11E03B9FD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656B49-5277-4610-BD7B-F5D98170B5A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1A47399-8F78-4DB1-BD21-1166BCB267C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1" name="Right Triangle 80">
            <a:extLst>
              <a:ext uri="{FF2B5EF4-FFF2-40B4-BE49-F238E27FC236}">
                <a16:creationId xmlns:a16="http://schemas.microsoft.com/office/drawing/2014/main" id="{F952A221-69C2-46B3-890D-354CA59616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5810332" y="-28672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BA2613E-5566-4A7A-97F7-F91AC1CE367A}"/>
              </a:ext>
            </a:extLst>
          </p:cNvPr>
          <p:cNvSpPr>
            <a:spLocks noGrp="1"/>
          </p:cNvSpPr>
          <p:nvPr>
            <p:ph type="title"/>
          </p:nvPr>
        </p:nvSpPr>
        <p:spPr>
          <a:xfrm>
            <a:off x="1169071" y="722904"/>
            <a:ext cx="9821130" cy="1075904"/>
          </a:xfrm>
        </p:spPr>
        <p:txBody>
          <a:bodyPr vert="horz" lIns="91440" tIns="45720" rIns="91440" bIns="45720" rtlCol="0" anchor="b">
            <a:normAutofit/>
          </a:bodyPr>
          <a:lstStyle/>
          <a:p>
            <a:pPr algn="ctr"/>
            <a:r>
              <a:rPr lang="en-US" sz="5400"/>
              <a:t>How it Works?</a:t>
            </a:r>
          </a:p>
        </p:txBody>
      </p:sp>
      <p:pic>
        <p:nvPicPr>
          <p:cNvPr id="6" name="Content Placeholder 5" descr="Introduction to Machine Learning">
            <a:extLst>
              <a:ext uri="{FF2B5EF4-FFF2-40B4-BE49-F238E27FC236}">
                <a16:creationId xmlns:a16="http://schemas.microsoft.com/office/drawing/2014/main" id="{1A2247DF-2A4D-40A7-AB00-991402016C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182774" y="3301423"/>
            <a:ext cx="9820189" cy="2423572"/>
          </a:xfrm>
          <a:prstGeom prst="rect">
            <a:avLst/>
          </a:prstGeom>
          <a:noFill/>
        </p:spPr>
      </p:pic>
    </p:spTree>
    <p:extLst>
      <p:ext uri="{BB962C8B-B14F-4D97-AF65-F5344CB8AC3E}">
        <p14:creationId xmlns:p14="http://schemas.microsoft.com/office/powerpoint/2010/main" val="3299687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11239-1186-42C8-B589-2FFCF16BCCBA}"/>
              </a:ext>
            </a:extLst>
          </p:cNvPr>
          <p:cNvSpPr>
            <a:spLocks noGrp="1"/>
          </p:cNvSpPr>
          <p:nvPr>
            <p:ph type="title"/>
          </p:nvPr>
        </p:nvSpPr>
        <p:spPr>
          <a:xfrm>
            <a:off x="691079" y="0"/>
            <a:ext cx="10325000" cy="1442463"/>
          </a:xfrm>
        </p:spPr>
        <p:txBody>
          <a:bodyPr/>
          <a:lstStyle/>
          <a:p>
            <a:r>
              <a:rPr lang="en-IN" dirty="0"/>
              <a:t>Types of Machine Learning</a:t>
            </a:r>
          </a:p>
        </p:txBody>
      </p:sp>
      <p:pic>
        <p:nvPicPr>
          <p:cNvPr id="4" name="Picture 3">
            <a:extLst>
              <a:ext uri="{FF2B5EF4-FFF2-40B4-BE49-F238E27FC236}">
                <a16:creationId xmlns:a16="http://schemas.microsoft.com/office/drawing/2014/main" id="{F710D6F9-2FCB-4E59-80E5-CFCFF6F398E2}"/>
              </a:ext>
            </a:extLst>
          </p:cNvPr>
          <p:cNvPicPr>
            <a:picLocks noChangeAspect="1"/>
          </p:cNvPicPr>
          <p:nvPr/>
        </p:nvPicPr>
        <p:blipFill>
          <a:blip r:embed="rId2"/>
          <a:stretch>
            <a:fillRect/>
          </a:stretch>
        </p:blipFill>
        <p:spPr>
          <a:xfrm>
            <a:off x="1483001" y="2009981"/>
            <a:ext cx="8934450" cy="4295775"/>
          </a:xfrm>
          <a:prstGeom prst="rect">
            <a:avLst/>
          </a:prstGeom>
        </p:spPr>
      </p:pic>
    </p:spTree>
    <p:extLst>
      <p:ext uri="{BB962C8B-B14F-4D97-AF65-F5344CB8AC3E}">
        <p14:creationId xmlns:p14="http://schemas.microsoft.com/office/powerpoint/2010/main" val="3947385835"/>
      </p:ext>
    </p:extLst>
  </p:cSld>
  <p:clrMapOvr>
    <a:masterClrMapping/>
  </p:clrMapOvr>
</p:sld>
</file>

<file path=ppt/theme/theme1.xml><?xml version="1.0" encoding="utf-8"?>
<a:theme xmlns:a="http://schemas.openxmlformats.org/drawingml/2006/main" name="Cosine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e:webextension xmlns:we="http://schemas.microsoft.com/office/webextensions/webextension/2010/11" id="{0E2DE7B9-2F15-40BD-959A-7B988DB19FF7}">
  <we:reference id="wa104218073" version="2.1.0.0" store="en-US" storeType="OMEX"/>
  <we:alternateReferences>
    <we:reference id="wa104218073" version="2.1.0.0" store="wa104218073" storeType="OMEX"/>
  </we:alternateReferences>
  <we:properties>
    <we:property name="appSlideData" value="{&quot;slideId&quot;:816,&quot;confidenceLevel&quot;:2}"/>
    <we:property name="url" value="&quot;multiple_choice_poll/hOZ61LD07BAnzcaafRi4I&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573BECD4-3923-4E9F-8867-EEE3D5143A9D}">
  <we:reference id="wa104218073" version="2.1.0.0" store="en-US" storeType="OMEX"/>
  <we:alternateReferences>
    <we:reference id="wa104218073" version="2.1.0.0" store="wa104218073" storeType="OMEX"/>
  </we:alternateReferences>
  <we:properties>
    <we:property name="appSlideData" value="{&quot;slideId&quot;:817,&quot;confidenceLevel&quot;:2}"/>
    <we:property name="url" value="&quot;multiple_choice_poll/3AxfjrKGo41ocuWeoKKC1&quot;"/>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9584E250-40B0-42D4-88D2-C5AA8985E1B1}">
  <we:reference id="wa104218073" version="2.1.0.0" store="en-US" storeType="OMEX"/>
  <we:alternateReferences>
    <we:reference id="WA104218073" version="2.1.0.0" store="WA104218073" storeType="OMEX"/>
  </we:alternateReferences>
  <we:properties>
    <we:property name="appSlideData" value="{&quot;slideId&quot;:277,&quot;confidenceLevel&quot;:2}"/>
    <we:property name="url" value="&quot;multiple_choice_poll/YYpOahELrE45bj1b0vXHv&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1383</TotalTime>
  <Words>801</Words>
  <Application>Microsoft Office PowerPoint</Application>
  <PresentationFormat>Widescreen</PresentationFormat>
  <Paragraphs>81</Paragraphs>
  <Slides>24</Slides>
  <Notes>1</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arial</vt:lpstr>
      <vt:lpstr>Calibri</vt:lpstr>
      <vt:lpstr>Garamond</vt:lpstr>
      <vt:lpstr>Grandview</vt:lpstr>
      <vt:lpstr>Helvetica</vt:lpstr>
      <vt:lpstr>Libre Franklin</vt:lpstr>
      <vt:lpstr>Merriweather</vt:lpstr>
      <vt:lpstr>Times New Roman</vt:lpstr>
      <vt:lpstr>urw-din</vt:lpstr>
      <vt:lpstr>Wingdings</vt:lpstr>
      <vt:lpstr>CosineVTI</vt:lpstr>
      <vt:lpstr>Lecture 1: Learning Systems</vt:lpstr>
      <vt:lpstr>Topics to be Covered</vt:lpstr>
      <vt:lpstr>What is Learning?</vt:lpstr>
      <vt:lpstr>Why do we want Machines to Learn?</vt:lpstr>
      <vt:lpstr>PowerPoint Presentation</vt:lpstr>
      <vt:lpstr>What is Machine Learning??</vt:lpstr>
      <vt:lpstr>Machine learning and our focus</vt:lpstr>
      <vt:lpstr>How it Works?</vt:lpstr>
      <vt:lpstr>Types of Machine Learning</vt:lpstr>
      <vt:lpstr>Supervised Learning</vt:lpstr>
      <vt:lpstr>Supervised Learning</vt:lpstr>
      <vt:lpstr>Types of Supervised Learning</vt:lpstr>
      <vt:lpstr>Real – life Applications</vt:lpstr>
      <vt:lpstr>PowerPoint Presentation</vt:lpstr>
      <vt:lpstr>PowerPoint Presentation</vt:lpstr>
      <vt:lpstr>Unsupervised Learning</vt:lpstr>
      <vt:lpstr>PowerPoint Presentation</vt:lpstr>
      <vt:lpstr>PowerPoint Presentation</vt:lpstr>
      <vt:lpstr>Applications of Unsupervised Learning </vt:lpstr>
      <vt:lpstr>Reinforcement Learning</vt:lpstr>
      <vt:lpstr>PowerPoint Presentation</vt:lpstr>
      <vt:lpstr>Real Life Applications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DETAILED COURSE PLAN</dc:title>
  <dc:creator>Akansha Singh</dc:creator>
  <cp:lastModifiedBy>Akansha Singh</cp:lastModifiedBy>
  <cp:revision>31</cp:revision>
  <dcterms:created xsi:type="dcterms:W3CDTF">2022-08-01T09:18:23Z</dcterms:created>
  <dcterms:modified xsi:type="dcterms:W3CDTF">2022-08-18T06:04:00Z</dcterms:modified>
</cp:coreProperties>
</file>